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3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FDE0EE-60CB-4C61-98A5-910E077D477F}" type="datetimeFigureOut">
              <a:rPr lang="ru-RU"/>
              <a:pPr>
                <a:defRPr/>
              </a:pPr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15F9F1-C7E0-4525-BB36-27FDBAFDD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978" y="5177494"/>
            <a:ext cx="7747687" cy="1470455"/>
          </a:xfrm>
        </p:spPr>
        <p:txBody>
          <a:bodyPr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71488" y="254000"/>
            <a:ext cx="8207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606550"/>
            <a:ext cx="820737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203864"/>
          </a:solidFill>
          <a:latin typeface="+mj-lt"/>
          <a:ea typeface="+mj-ea"/>
          <a:cs typeface="+mj-cs"/>
        </a:defRPr>
      </a:lvl1pPr>
      <a:lvl2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2pPr>
      <a:lvl3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3pPr>
      <a:lvl4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4pPr>
      <a:lvl5pPr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5pPr>
      <a:lvl6pPr marL="4572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6pPr>
      <a:lvl7pPr marL="9144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7pPr>
      <a:lvl8pPr marL="13716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8pPr>
      <a:lvl9pPr marL="18288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203864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rgbClr val="203864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rgbClr val="203864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rgbClr val="203864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rgbClr val="20386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7.xml"/><Relationship Id="rId7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9.xml"/><Relationship Id="rId5" Type="http://schemas.openxmlformats.org/officeDocument/2006/relationships/slide" Target="slide13.xml"/><Relationship Id="rId10" Type="http://schemas.openxmlformats.org/officeDocument/2006/relationships/image" Target="../media/image8.png"/><Relationship Id="rId4" Type="http://schemas.openxmlformats.org/officeDocument/2006/relationships/slide" Target="slide11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17.xml"/><Relationship Id="rId5" Type="http://schemas.openxmlformats.org/officeDocument/2006/relationships/slide" Target="slide9.xml"/><Relationship Id="rId10" Type="http://schemas.openxmlformats.org/officeDocument/2006/relationships/slide" Target="slide16.xml"/><Relationship Id="rId4" Type="http://schemas.openxmlformats.org/officeDocument/2006/relationships/slide" Target="slide7.xml"/><Relationship Id="rId9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497138"/>
            <a:ext cx="7310438" cy="969962"/>
          </a:xfrm>
        </p:spPr>
        <p:txBody>
          <a:bodyPr/>
          <a:lstStyle/>
          <a:p>
            <a:r>
              <a:rPr lang="ru-RU" sz="2900" smtClean="0">
                <a:latin typeface="Arial" charset="0"/>
              </a:rPr>
              <a:t>ГЕОМЕТРИЧЕСКИЕ </a:t>
            </a:r>
            <a:br>
              <a:rPr lang="ru-RU" sz="2900" smtClean="0">
                <a:latin typeface="Arial" charset="0"/>
              </a:rPr>
            </a:br>
            <a:r>
              <a:rPr lang="ru-RU" sz="2900" smtClean="0">
                <a:latin typeface="Arial" charset="0"/>
              </a:rPr>
              <a:t>ФИГУРЫ</a:t>
            </a:r>
          </a:p>
        </p:txBody>
      </p:sp>
      <p:pic>
        <p:nvPicPr>
          <p:cNvPr id="19461" name="Picture 5" descr="104000112_large_0_6cfa5_8df803d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0" y="0"/>
            <a:ext cx="3421063" cy="2406650"/>
          </a:xfrm>
          <a:prstGeom prst="rect">
            <a:avLst/>
          </a:prstGeom>
          <a:noFill/>
        </p:spPr>
      </p:pic>
      <p:pic>
        <p:nvPicPr>
          <p:cNvPr id="19462" name="Picture 6" descr="x_bcea31a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5200"/>
            <a:ext cx="3829050" cy="3352800"/>
          </a:xfrm>
          <a:prstGeom prst="rect">
            <a:avLst/>
          </a:prstGeom>
          <a:noFill/>
        </p:spPr>
      </p:pic>
      <p:pic>
        <p:nvPicPr>
          <p:cNvPr id="19463" name="Picture 7" descr="13523636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4675" y="3698875"/>
            <a:ext cx="2219325" cy="3305175"/>
          </a:xfrm>
          <a:prstGeom prst="rect">
            <a:avLst/>
          </a:prstGeom>
          <a:noFill/>
        </p:spPr>
      </p:pic>
      <p:pic>
        <p:nvPicPr>
          <p:cNvPr id="19464" name="Picture 8" descr="930FDB3B17B34EE7AA38A5DED61151F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4150" y="3705225"/>
            <a:ext cx="1838325" cy="1838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492375"/>
            <a:ext cx="6913562" cy="1143000"/>
          </a:xfrm>
          <a:noFill/>
        </p:spPr>
        <p:txBody>
          <a:bodyPr/>
          <a:lstStyle/>
          <a:p>
            <a:r>
              <a:rPr lang="ru-RU" sz="2900" smtClean="0">
                <a:latin typeface="Book Antiqua" pitchFamily="18" charset="0"/>
              </a:rPr>
              <a:t>У треугольника есть</a:t>
            </a:r>
            <a:br>
              <a:rPr lang="ru-RU" sz="2900" smtClean="0">
                <a:latin typeface="Book Antiqua" pitchFamily="18" charset="0"/>
              </a:rPr>
            </a:br>
            <a:r>
              <a:rPr lang="ru-RU" sz="2900" smtClean="0">
                <a:latin typeface="Book Antiqua" pitchFamily="18" charset="0"/>
              </a:rPr>
              <a:t>три стороны и три угла</a:t>
            </a:r>
          </a:p>
        </p:txBody>
      </p:sp>
      <p:sp>
        <p:nvSpPr>
          <p:cNvPr id="286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051050" y="1196975"/>
            <a:ext cx="5545138" cy="4968875"/>
          </a:xfrm>
          <a:prstGeom prst="octagon">
            <a:avLst>
              <a:gd name="adj" fmla="val 29287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333375"/>
            <a:ext cx="7561263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МНОГОУГОЛЬНИК</a:t>
            </a:r>
          </a:p>
        </p:txBody>
      </p:sp>
      <p:sp>
        <p:nvSpPr>
          <p:cNvPr id="2970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3635375" y="2349500"/>
            <a:ext cx="2286000" cy="2057400"/>
            <a:chOff x="3501" y="5814"/>
            <a:chExt cx="3274" cy="2559"/>
          </a:xfrm>
        </p:grpSpPr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4401" y="653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350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 flipH="1">
              <a:off x="584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6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530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AutoShape 11"/>
            <p:cNvSpPr>
              <a:spLocks noChangeArrowheads="1"/>
            </p:cNvSpPr>
            <p:nvPr/>
          </p:nvSpPr>
          <p:spPr bwMode="auto">
            <a:xfrm rot="5246460">
              <a:off x="458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 rot="5246460">
              <a:off x="530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auto">
            <a:xfrm rot="1280672">
              <a:off x="458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auto">
            <a:xfrm rot="1280672">
              <a:off x="530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auto">
            <a:xfrm>
              <a:off x="4221" y="5814"/>
              <a:ext cx="1800" cy="998"/>
            </a:xfrm>
            <a:custGeom>
              <a:avLst/>
              <a:gdLst/>
              <a:ahLst/>
              <a:cxnLst>
                <a:cxn ang="0">
                  <a:pos x="360" y="465"/>
                </a:cxn>
                <a:cxn ang="0">
                  <a:pos x="165" y="450"/>
                </a:cxn>
                <a:cxn ang="0">
                  <a:pos x="135" y="405"/>
                </a:cxn>
                <a:cxn ang="0">
                  <a:pos x="90" y="390"/>
                </a:cxn>
                <a:cxn ang="0">
                  <a:pos x="45" y="345"/>
                </a:cxn>
                <a:cxn ang="0">
                  <a:pos x="0" y="315"/>
                </a:cxn>
                <a:cxn ang="0">
                  <a:pos x="45" y="300"/>
                </a:cxn>
                <a:cxn ang="0">
                  <a:pos x="315" y="345"/>
                </a:cxn>
                <a:cxn ang="0">
                  <a:pos x="300" y="0"/>
                </a:cxn>
                <a:cxn ang="0">
                  <a:pos x="360" y="225"/>
                </a:cxn>
                <a:cxn ang="0">
                  <a:pos x="405" y="210"/>
                </a:cxn>
                <a:cxn ang="0">
                  <a:pos x="495" y="150"/>
                </a:cxn>
                <a:cxn ang="0">
                  <a:pos x="510" y="210"/>
                </a:cxn>
                <a:cxn ang="0">
                  <a:pos x="525" y="300"/>
                </a:cxn>
                <a:cxn ang="0">
                  <a:pos x="660" y="285"/>
                </a:cxn>
                <a:cxn ang="0">
                  <a:pos x="810" y="195"/>
                </a:cxn>
                <a:cxn ang="0">
                  <a:pos x="855" y="165"/>
                </a:cxn>
                <a:cxn ang="0">
                  <a:pos x="795" y="255"/>
                </a:cxn>
                <a:cxn ang="0">
                  <a:pos x="765" y="300"/>
                </a:cxn>
                <a:cxn ang="0">
                  <a:pos x="705" y="315"/>
                </a:cxn>
                <a:cxn ang="0">
                  <a:pos x="1065" y="330"/>
                </a:cxn>
                <a:cxn ang="0">
                  <a:pos x="1020" y="360"/>
                </a:cxn>
                <a:cxn ang="0">
                  <a:pos x="885" y="465"/>
                </a:cxn>
                <a:cxn ang="0">
                  <a:pos x="840" y="495"/>
                </a:cxn>
                <a:cxn ang="0">
                  <a:pos x="795" y="480"/>
                </a:cxn>
                <a:cxn ang="0">
                  <a:pos x="990" y="495"/>
                </a:cxn>
                <a:cxn ang="0">
                  <a:pos x="945" y="525"/>
                </a:cxn>
                <a:cxn ang="0">
                  <a:pos x="855" y="555"/>
                </a:cxn>
                <a:cxn ang="0">
                  <a:pos x="660" y="540"/>
                </a:cxn>
                <a:cxn ang="0">
                  <a:pos x="630" y="495"/>
                </a:cxn>
                <a:cxn ang="0">
                  <a:pos x="540" y="465"/>
                </a:cxn>
                <a:cxn ang="0">
                  <a:pos x="435" y="480"/>
                </a:cxn>
                <a:cxn ang="0">
                  <a:pos x="360" y="465"/>
                </a:cxn>
              </a:cxnLst>
              <a:rect l="0" t="0" r="r" b="b"/>
              <a:pathLst>
                <a:path w="1112" h="557">
                  <a:moveTo>
                    <a:pt x="360" y="465"/>
                  </a:moveTo>
                  <a:cubicBezTo>
                    <a:pt x="295" y="460"/>
                    <a:pt x="228" y="467"/>
                    <a:pt x="165" y="450"/>
                  </a:cubicBezTo>
                  <a:cubicBezTo>
                    <a:pt x="148" y="445"/>
                    <a:pt x="149" y="416"/>
                    <a:pt x="135" y="405"/>
                  </a:cubicBezTo>
                  <a:cubicBezTo>
                    <a:pt x="123" y="395"/>
                    <a:pt x="105" y="395"/>
                    <a:pt x="90" y="390"/>
                  </a:cubicBezTo>
                  <a:cubicBezTo>
                    <a:pt x="75" y="375"/>
                    <a:pt x="61" y="359"/>
                    <a:pt x="45" y="345"/>
                  </a:cubicBezTo>
                  <a:cubicBezTo>
                    <a:pt x="31" y="333"/>
                    <a:pt x="0" y="333"/>
                    <a:pt x="0" y="315"/>
                  </a:cubicBezTo>
                  <a:cubicBezTo>
                    <a:pt x="0" y="299"/>
                    <a:pt x="30" y="305"/>
                    <a:pt x="45" y="300"/>
                  </a:cubicBezTo>
                  <a:cubicBezTo>
                    <a:pt x="188" y="371"/>
                    <a:pt x="106" y="364"/>
                    <a:pt x="315" y="345"/>
                  </a:cubicBezTo>
                  <a:cubicBezTo>
                    <a:pt x="258" y="174"/>
                    <a:pt x="283" y="287"/>
                    <a:pt x="300" y="0"/>
                  </a:cubicBezTo>
                  <a:cubicBezTo>
                    <a:pt x="339" y="78"/>
                    <a:pt x="347" y="137"/>
                    <a:pt x="360" y="225"/>
                  </a:cubicBezTo>
                  <a:cubicBezTo>
                    <a:pt x="375" y="220"/>
                    <a:pt x="391" y="218"/>
                    <a:pt x="405" y="210"/>
                  </a:cubicBezTo>
                  <a:cubicBezTo>
                    <a:pt x="437" y="192"/>
                    <a:pt x="495" y="150"/>
                    <a:pt x="495" y="150"/>
                  </a:cubicBezTo>
                  <a:cubicBezTo>
                    <a:pt x="500" y="170"/>
                    <a:pt x="506" y="190"/>
                    <a:pt x="510" y="210"/>
                  </a:cubicBezTo>
                  <a:cubicBezTo>
                    <a:pt x="516" y="240"/>
                    <a:pt x="498" y="286"/>
                    <a:pt x="525" y="300"/>
                  </a:cubicBezTo>
                  <a:cubicBezTo>
                    <a:pt x="565" y="320"/>
                    <a:pt x="615" y="290"/>
                    <a:pt x="660" y="285"/>
                  </a:cubicBezTo>
                  <a:cubicBezTo>
                    <a:pt x="752" y="239"/>
                    <a:pt x="701" y="267"/>
                    <a:pt x="810" y="195"/>
                  </a:cubicBezTo>
                  <a:cubicBezTo>
                    <a:pt x="825" y="185"/>
                    <a:pt x="855" y="165"/>
                    <a:pt x="855" y="165"/>
                  </a:cubicBezTo>
                  <a:cubicBezTo>
                    <a:pt x="829" y="244"/>
                    <a:pt x="857" y="180"/>
                    <a:pt x="795" y="255"/>
                  </a:cubicBezTo>
                  <a:cubicBezTo>
                    <a:pt x="783" y="269"/>
                    <a:pt x="780" y="290"/>
                    <a:pt x="765" y="300"/>
                  </a:cubicBezTo>
                  <a:cubicBezTo>
                    <a:pt x="748" y="311"/>
                    <a:pt x="725" y="310"/>
                    <a:pt x="705" y="315"/>
                  </a:cubicBezTo>
                  <a:cubicBezTo>
                    <a:pt x="825" y="320"/>
                    <a:pt x="946" y="313"/>
                    <a:pt x="1065" y="330"/>
                  </a:cubicBezTo>
                  <a:cubicBezTo>
                    <a:pt x="1083" y="333"/>
                    <a:pt x="1034" y="348"/>
                    <a:pt x="1020" y="360"/>
                  </a:cubicBezTo>
                  <a:cubicBezTo>
                    <a:pt x="879" y="477"/>
                    <a:pt x="1112" y="313"/>
                    <a:pt x="885" y="465"/>
                  </a:cubicBezTo>
                  <a:cubicBezTo>
                    <a:pt x="870" y="475"/>
                    <a:pt x="840" y="495"/>
                    <a:pt x="840" y="495"/>
                  </a:cubicBezTo>
                  <a:cubicBezTo>
                    <a:pt x="825" y="490"/>
                    <a:pt x="779" y="480"/>
                    <a:pt x="795" y="480"/>
                  </a:cubicBezTo>
                  <a:cubicBezTo>
                    <a:pt x="860" y="480"/>
                    <a:pt x="928" y="476"/>
                    <a:pt x="990" y="495"/>
                  </a:cubicBezTo>
                  <a:cubicBezTo>
                    <a:pt x="1007" y="500"/>
                    <a:pt x="961" y="518"/>
                    <a:pt x="945" y="525"/>
                  </a:cubicBezTo>
                  <a:cubicBezTo>
                    <a:pt x="916" y="538"/>
                    <a:pt x="855" y="555"/>
                    <a:pt x="855" y="555"/>
                  </a:cubicBezTo>
                  <a:cubicBezTo>
                    <a:pt x="790" y="550"/>
                    <a:pt x="723" y="557"/>
                    <a:pt x="660" y="540"/>
                  </a:cubicBezTo>
                  <a:cubicBezTo>
                    <a:pt x="643" y="535"/>
                    <a:pt x="645" y="505"/>
                    <a:pt x="630" y="495"/>
                  </a:cubicBezTo>
                  <a:cubicBezTo>
                    <a:pt x="603" y="478"/>
                    <a:pt x="540" y="465"/>
                    <a:pt x="540" y="465"/>
                  </a:cubicBezTo>
                  <a:cubicBezTo>
                    <a:pt x="505" y="470"/>
                    <a:pt x="470" y="483"/>
                    <a:pt x="435" y="480"/>
                  </a:cubicBezTo>
                  <a:cubicBezTo>
                    <a:pt x="365" y="475"/>
                    <a:pt x="317" y="422"/>
                    <a:pt x="360" y="465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4401" y="6354"/>
              <a:ext cx="1430" cy="609"/>
            </a:xfrm>
            <a:custGeom>
              <a:avLst/>
              <a:gdLst/>
              <a:ahLst/>
              <a:cxnLst>
                <a:cxn ang="0">
                  <a:pos x="944" y="131"/>
                </a:cxn>
                <a:cxn ang="0">
                  <a:pos x="764" y="71"/>
                </a:cxn>
                <a:cxn ang="0">
                  <a:pos x="719" y="56"/>
                </a:cxn>
                <a:cxn ang="0">
                  <a:pos x="674" y="41"/>
                </a:cxn>
                <a:cxn ang="0">
                  <a:pos x="149" y="56"/>
                </a:cxn>
                <a:cxn ang="0">
                  <a:pos x="119" y="146"/>
                </a:cxn>
                <a:cxn ang="0">
                  <a:pos x="509" y="641"/>
                </a:cxn>
                <a:cxn ang="0">
                  <a:pos x="689" y="551"/>
                </a:cxn>
                <a:cxn ang="0">
                  <a:pos x="779" y="461"/>
                </a:cxn>
                <a:cxn ang="0">
                  <a:pos x="809" y="371"/>
                </a:cxn>
                <a:cxn ang="0">
                  <a:pos x="824" y="311"/>
                </a:cxn>
                <a:cxn ang="0">
                  <a:pos x="854" y="221"/>
                </a:cxn>
                <a:cxn ang="0">
                  <a:pos x="944" y="161"/>
                </a:cxn>
                <a:cxn ang="0">
                  <a:pos x="1034" y="131"/>
                </a:cxn>
                <a:cxn ang="0">
                  <a:pos x="1274" y="221"/>
                </a:cxn>
                <a:cxn ang="0">
                  <a:pos x="1169" y="506"/>
                </a:cxn>
                <a:cxn ang="0">
                  <a:pos x="1094" y="521"/>
                </a:cxn>
                <a:cxn ang="0">
                  <a:pos x="914" y="506"/>
                </a:cxn>
                <a:cxn ang="0">
                  <a:pos x="839" y="371"/>
                </a:cxn>
                <a:cxn ang="0">
                  <a:pos x="854" y="251"/>
                </a:cxn>
                <a:cxn ang="0">
                  <a:pos x="944" y="206"/>
                </a:cxn>
                <a:cxn ang="0">
                  <a:pos x="989" y="176"/>
                </a:cxn>
                <a:cxn ang="0">
                  <a:pos x="1184" y="146"/>
                </a:cxn>
                <a:cxn ang="0">
                  <a:pos x="1379" y="101"/>
                </a:cxn>
                <a:cxn ang="0">
                  <a:pos x="1904" y="116"/>
                </a:cxn>
                <a:cxn ang="0">
                  <a:pos x="1844" y="581"/>
                </a:cxn>
                <a:cxn ang="0">
                  <a:pos x="1409" y="566"/>
                </a:cxn>
                <a:cxn ang="0">
                  <a:pos x="1394" y="521"/>
                </a:cxn>
                <a:cxn ang="0">
                  <a:pos x="1289" y="416"/>
                </a:cxn>
              </a:cxnLst>
              <a:rect l="0" t="0" r="r" b="b"/>
              <a:pathLst>
                <a:path w="2190" h="734">
                  <a:moveTo>
                    <a:pt x="944" y="131"/>
                  </a:moveTo>
                  <a:cubicBezTo>
                    <a:pt x="884" y="111"/>
                    <a:pt x="824" y="91"/>
                    <a:pt x="764" y="71"/>
                  </a:cubicBezTo>
                  <a:cubicBezTo>
                    <a:pt x="749" y="66"/>
                    <a:pt x="734" y="61"/>
                    <a:pt x="719" y="56"/>
                  </a:cubicBezTo>
                  <a:cubicBezTo>
                    <a:pt x="704" y="51"/>
                    <a:pt x="674" y="41"/>
                    <a:pt x="674" y="41"/>
                  </a:cubicBezTo>
                  <a:cubicBezTo>
                    <a:pt x="499" y="46"/>
                    <a:pt x="321" y="23"/>
                    <a:pt x="149" y="56"/>
                  </a:cubicBezTo>
                  <a:cubicBezTo>
                    <a:pt x="118" y="62"/>
                    <a:pt x="119" y="146"/>
                    <a:pt x="119" y="146"/>
                  </a:cubicBezTo>
                  <a:cubicBezTo>
                    <a:pt x="137" y="734"/>
                    <a:pt x="0" y="664"/>
                    <a:pt x="509" y="641"/>
                  </a:cubicBezTo>
                  <a:cubicBezTo>
                    <a:pt x="567" y="602"/>
                    <a:pt x="637" y="598"/>
                    <a:pt x="689" y="551"/>
                  </a:cubicBezTo>
                  <a:cubicBezTo>
                    <a:pt x="721" y="523"/>
                    <a:pt x="779" y="461"/>
                    <a:pt x="779" y="461"/>
                  </a:cubicBezTo>
                  <a:cubicBezTo>
                    <a:pt x="789" y="431"/>
                    <a:pt x="801" y="402"/>
                    <a:pt x="809" y="371"/>
                  </a:cubicBezTo>
                  <a:cubicBezTo>
                    <a:pt x="814" y="351"/>
                    <a:pt x="818" y="331"/>
                    <a:pt x="824" y="311"/>
                  </a:cubicBezTo>
                  <a:cubicBezTo>
                    <a:pt x="833" y="281"/>
                    <a:pt x="828" y="239"/>
                    <a:pt x="854" y="221"/>
                  </a:cubicBezTo>
                  <a:cubicBezTo>
                    <a:pt x="884" y="201"/>
                    <a:pt x="910" y="172"/>
                    <a:pt x="944" y="161"/>
                  </a:cubicBezTo>
                  <a:cubicBezTo>
                    <a:pt x="974" y="151"/>
                    <a:pt x="1034" y="131"/>
                    <a:pt x="1034" y="131"/>
                  </a:cubicBezTo>
                  <a:cubicBezTo>
                    <a:pt x="1171" y="143"/>
                    <a:pt x="1207" y="121"/>
                    <a:pt x="1274" y="221"/>
                  </a:cubicBezTo>
                  <a:cubicBezTo>
                    <a:pt x="1265" y="306"/>
                    <a:pt x="1267" y="457"/>
                    <a:pt x="1169" y="506"/>
                  </a:cubicBezTo>
                  <a:cubicBezTo>
                    <a:pt x="1146" y="517"/>
                    <a:pt x="1119" y="516"/>
                    <a:pt x="1094" y="521"/>
                  </a:cubicBezTo>
                  <a:cubicBezTo>
                    <a:pt x="1034" y="516"/>
                    <a:pt x="969" y="530"/>
                    <a:pt x="914" y="506"/>
                  </a:cubicBezTo>
                  <a:cubicBezTo>
                    <a:pt x="874" y="488"/>
                    <a:pt x="853" y="413"/>
                    <a:pt x="839" y="371"/>
                  </a:cubicBezTo>
                  <a:cubicBezTo>
                    <a:pt x="844" y="331"/>
                    <a:pt x="839" y="288"/>
                    <a:pt x="854" y="251"/>
                  </a:cubicBezTo>
                  <a:cubicBezTo>
                    <a:pt x="865" y="224"/>
                    <a:pt x="923" y="216"/>
                    <a:pt x="944" y="206"/>
                  </a:cubicBezTo>
                  <a:cubicBezTo>
                    <a:pt x="960" y="198"/>
                    <a:pt x="972" y="182"/>
                    <a:pt x="989" y="176"/>
                  </a:cubicBezTo>
                  <a:cubicBezTo>
                    <a:pt x="1005" y="171"/>
                    <a:pt x="1175" y="147"/>
                    <a:pt x="1184" y="146"/>
                  </a:cubicBezTo>
                  <a:cubicBezTo>
                    <a:pt x="1253" y="135"/>
                    <a:pt x="1312" y="118"/>
                    <a:pt x="1379" y="101"/>
                  </a:cubicBezTo>
                  <a:cubicBezTo>
                    <a:pt x="1554" y="106"/>
                    <a:pt x="1773" y="0"/>
                    <a:pt x="1904" y="116"/>
                  </a:cubicBezTo>
                  <a:cubicBezTo>
                    <a:pt x="2190" y="368"/>
                    <a:pt x="1972" y="495"/>
                    <a:pt x="1844" y="581"/>
                  </a:cubicBezTo>
                  <a:cubicBezTo>
                    <a:pt x="1699" y="576"/>
                    <a:pt x="1553" y="585"/>
                    <a:pt x="1409" y="566"/>
                  </a:cubicBezTo>
                  <a:cubicBezTo>
                    <a:pt x="1393" y="564"/>
                    <a:pt x="1401" y="535"/>
                    <a:pt x="1394" y="521"/>
                  </a:cubicBezTo>
                  <a:cubicBezTo>
                    <a:pt x="1368" y="469"/>
                    <a:pt x="1355" y="416"/>
                    <a:pt x="1289" y="416"/>
                  </a:cubicBez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auto">
            <a:xfrm>
              <a:off x="4941" y="7254"/>
              <a:ext cx="540" cy="36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 rot="1871564" flipV="1">
              <a:off x="4941" y="7614"/>
              <a:ext cx="540" cy="18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420938"/>
            <a:ext cx="6913562" cy="1143000"/>
          </a:xfrm>
          <a:noFill/>
        </p:spPr>
        <p:txBody>
          <a:bodyPr/>
          <a:lstStyle/>
          <a:p>
            <a:r>
              <a:rPr lang="ru-RU" sz="2900" smtClean="0">
                <a:latin typeface="Book Antiqua" pitchFamily="18" charset="0"/>
              </a:rPr>
              <a:t>У многоугольника много</a:t>
            </a:r>
            <a:br>
              <a:rPr lang="ru-RU" sz="2900" smtClean="0">
                <a:latin typeface="Book Antiqua" pitchFamily="18" charset="0"/>
              </a:rPr>
            </a:br>
            <a:r>
              <a:rPr lang="ru-RU" sz="2900" smtClean="0">
                <a:latin typeface="Book Antiqua" pitchFamily="18" charset="0"/>
              </a:rPr>
              <a:t> сторон и много углов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124075" y="1412875"/>
            <a:ext cx="4679950" cy="4465638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348038" y="333375"/>
            <a:ext cx="280828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КУБ</a:t>
            </a:r>
          </a:p>
        </p:txBody>
      </p:sp>
      <p:sp>
        <p:nvSpPr>
          <p:cNvPr id="3174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6308725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3203575" y="3141663"/>
            <a:ext cx="1731963" cy="1714500"/>
            <a:chOff x="6021" y="1854"/>
            <a:chExt cx="2613" cy="2700"/>
          </a:xfrm>
        </p:grpSpPr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 rot="2622243">
              <a:off x="6021" y="1854"/>
              <a:ext cx="2613" cy="2583"/>
            </a:xfrm>
            <a:prstGeom prst="irregularSeal2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6381" y="2754"/>
              <a:ext cx="1621" cy="162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 rot="5400000">
              <a:off x="7551" y="4104"/>
              <a:ext cx="360" cy="540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AutoShape 9"/>
            <p:cNvSpPr>
              <a:spLocks noChangeArrowheads="1"/>
            </p:cNvSpPr>
            <p:nvPr/>
          </p:nvSpPr>
          <p:spPr bwMode="auto">
            <a:xfrm rot="5400000">
              <a:off x="6472" y="4103"/>
              <a:ext cx="360" cy="541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 flipH="1">
              <a:off x="7460" y="3294"/>
              <a:ext cx="180" cy="18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auto">
            <a:xfrm>
              <a:off x="7079" y="3344"/>
              <a:ext cx="745" cy="540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175" y="150"/>
                </a:cxn>
                <a:cxn ang="0">
                  <a:pos x="250" y="195"/>
                </a:cxn>
                <a:cxn ang="0">
                  <a:pos x="385" y="285"/>
                </a:cxn>
                <a:cxn ang="0">
                  <a:pos x="490" y="360"/>
                </a:cxn>
                <a:cxn ang="0">
                  <a:pos x="580" y="390"/>
                </a:cxn>
                <a:cxn ang="0">
                  <a:pos x="730" y="420"/>
                </a:cxn>
                <a:cxn ang="0">
                  <a:pos x="550" y="465"/>
                </a:cxn>
                <a:cxn ang="0">
                  <a:pos x="445" y="510"/>
                </a:cxn>
                <a:cxn ang="0">
                  <a:pos x="190" y="540"/>
                </a:cxn>
              </a:cxnLst>
              <a:rect l="0" t="0" r="r" b="b"/>
              <a:pathLst>
                <a:path w="745" h="540">
                  <a:moveTo>
                    <a:pt x="100" y="75"/>
                  </a:moveTo>
                  <a:cubicBezTo>
                    <a:pt x="295" y="205"/>
                    <a:pt x="0" y="0"/>
                    <a:pt x="175" y="150"/>
                  </a:cubicBezTo>
                  <a:cubicBezTo>
                    <a:pt x="197" y="169"/>
                    <a:pt x="227" y="177"/>
                    <a:pt x="250" y="195"/>
                  </a:cubicBezTo>
                  <a:cubicBezTo>
                    <a:pt x="431" y="335"/>
                    <a:pt x="187" y="186"/>
                    <a:pt x="385" y="285"/>
                  </a:cubicBezTo>
                  <a:cubicBezTo>
                    <a:pt x="423" y="304"/>
                    <a:pt x="452" y="341"/>
                    <a:pt x="490" y="360"/>
                  </a:cubicBezTo>
                  <a:cubicBezTo>
                    <a:pt x="518" y="374"/>
                    <a:pt x="549" y="384"/>
                    <a:pt x="580" y="390"/>
                  </a:cubicBezTo>
                  <a:cubicBezTo>
                    <a:pt x="630" y="400"/>
                    <a:pt x="730" y="420"/>
                    <a:pt x="730" y="420"/>
                  </a:cubicBezTo>
                  <a:cubicBezTo>
                    <a:pt x="631" y="486"/>
                    <a:pt x="745" y="420"/>
                    <a:pt x="550" y="465"/>
                  </a:cubicBezTo>
                  <a:cubicBezTo>
                    <a:pt x="513" y="474"/>
                    <a:pt x="482" y="500"/>
                    <a:pt x="445" y="510"/>
                  </a:cubicBezTo>
                  <a:cubicBezTo>
                    <a:pt x="360" y="534"/>
                    <a:pt x="278" y="540"/>
                    <a:pt x="190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7640" y="3655"/>
              <a:ext cx="181" cy="179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auto">
            <a:xfrm>
              <a:off x="7101" y="4014"/>
              <a:ext cx="334" cy="18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465" y="45"/>
                </a:cxn>
                <a:cxn ang="0">
                  <a:pos x="510" y="0"/>
                </a:cxn>
              </a:cxnLst>
              <a:rect l="0" t="0" r="r" b="b"/>
              <a:pathLst>
                <a:path w="514" h="135">
                  <a:moveTo>
                    <a:pt x="0" y="30"/>
                  </a:moveTo>
                  <a:cubicBezTo>
                    <a:pt x="157" y="135"/>
                    <a:pt x="62" y="84"/>
                    <a:pt x="465" y="45"/>
                  </a:cubicBezTo>
                  <a:cubicBezTo>
                    <a:pt x="514" y="40"/>
                    <a:pt x="510" y="25"/>
                    <a:pt x="51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6742" y="329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auto">
            <a:xfrm rot="1612336">
              <a:off x="602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auto">
            <a:xfrm rot="19471619" flipH="1">
              <a:off x="800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AutoShape 17"/>
            <p:cNvSpPr>
              <a:spLocks noChangeArrowheads="1"/>
            </p:cNvSpPr>
            <p:nvPr/>
          </p:nvSpPr>
          <p:spPr bwMode="auto">
            <a:xfrm>
              <a:off x="6381" y="2574"/>
              <a:ext cx="1620" cy="720"/>
            </a:xfrm>
            <a:prstGeom prst="irregularSeal1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62" name="AutoShape 1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908175" y="1125538"/>
            <a:ext cx="5545138" cy="540067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76600" y="260350"/>
            <a:ext cx="280828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КРУГ</a:t>
            </a:r>
          </a:p>
        </p:txBody>
      </p:sp>
      <p:sp>
        <p:nvSpPr>
          <p:cNvPr id="3277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3708400" y="2492375"/>
            <a:ext cx="2058988" cy="2144713"/>
            <a:chOff x="4348" y="1611"/>
            <a:chExt cx="1297" cy="1351"/>
          </a:xfrm>
        </p:grpSpPr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5136" y="2607"/>
              <a:ext cx="258" cy="246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32" y="343"/>
                </a:cxn>
                <a:cxn ang="0">
                  <a:pos x="83" y="295"/>
                </a:cxn>
                <a:cxn ang="0">
                  <a:pos x="145" y="245"/>
                </a:cxn>
                <a:cxn ang="0">
                  <a:pos x="214" y="197"/>
                </a:cxn>
                <a:cxn ang="0">
                  <a:pos x="281" y="146"/>
                </a:cxn>
                <a:cxn ang="0">
                  <a:pos x="343" y="98"/>
                </a:cxn>
                <a:cxn ang="0">
                  <a:pos x="394" y="48"/>
                </a:cxn>
                <a:cxn ang="0">
                  <a:pos x="429" y="0"/>
                </a:cxn>
                <a:cxn ang="0">
                  <a:pos x="463" y="99"/>
                </a:cxn>
                <a:cxn ang="0">
                  <a:pos x="515" y="181"/>
                </a:cxn>
                <a:cxn ang="0">
                  <a:pos x="576" y="247"/>
                </a:cxn>
                <a:cxn ang="0">
                  <a:pos x="641" y="304"/>
                </a:cxn>
                <a:cxn ang="0">
                  <a:pos x="700" y="351"/>
                </a:cxn>
                <a:cxn ang="0">
                  <a:pos x="748" y="397"/>
                </a:cxn>
                <a:cxn ang="0">
                  <a:pos x="775" y="441"/>
                </a:cxn>
                <a:cxn ang="0">
                  <a:pos x="776" y="491"/>
                </a:cxn>
                <a:cxn ang="0">
                  <a:pos x="692" y="486"/>
                </a:cxn>
                <a:cxn ang="0">
                  <a:pos x="591" y="483"/>
                </a:cxn>
                <a:cxn ang="0">
                  <a:pos x="480" y="479"/>
                </a:cxn>
                <a:cxn ang="0">
                  <a:pos x="365" y="474"/>
                </a:cxn>
                <a:cxn ang="0">
                  <a:pos x="253" y="462"/>
                </a:cxn>
                <a:cxn ang="0">
                  <a:pos x="151" y="446"/>
                </a:cxn>
                <a:cxn ang="0">
                  <a:pos x="63" y="424"/>
                </a:cxn>
                <a:cxn ang="0">
                  <a:pos x="0" y="394"/>
                </a:cxn>
              </a:cxnLst>
              <a:rect l="0" t="0" r="r" b="b"/>
              <a:pathLst>
                <a:path w="776" h="491">
                  <a:moveTo>
                    <a:pt x="0" y="394"/>
                  </a:moveTo>
                  <a:lnTo>
                    <a:pt x="32" y="343"/>
                  </a:lnTo>
                  <a:lnTo>
                    <a:pt x="83" y="295"/>
                  </a:lnTo>
                  <a:lnTo>
                    <a:pt x="145" y="245"/>
                  </a:lnTo>
                  <a:lnTo>
                    <a:pt x="214" y="197"/>
                  </a:lnTo>
                  <a:lnTo>
                    <a:pt x="281" y="146"/>
                  </a:lnTo>
                  <a:lnTo>
                    <a:pt x="343" y="98"/>
                  </a:lnTo>
                  <a:lnTo>
                    <a:pt x="394" y="48"/>
                  </a:lnTo>
                  <a:lnTo>
                    <a:pt x="429" y="0"/>
                  </a:lnTo>
                  <a:lnTo>
                    <a:pt x="463" y="99"/>
                  </a:lnTo>
                  <a:lnTo>
                    <a:pt x="515" y="181"/>
                  </a:lnTo>
                  <a:lnTo>
                    <a:pt x="576" y="247"/>
                  </a:lnTo>
                  <a:lnTo>
                    <a:pt x="641" y="304"/>
                  </a:lnTo>
                  <a:lnTo>
                    <a:pt x="700" y="351"/>
                  </a:lnTo>
                  <a:lnTo>
                    <a:pt x="748" y="397"/>
                  </a:lnTo>
                  <a:lnTo>
                    <a:pt x="775" y="441"/>
                  </a:lnTo>
                  <a:lnTo>
                    <a:pt x="776" y="491"/>
                  </a:lnTo>
                  <a:lnTo>
                    <a:pt x="692" y="486"/>
                  </a:lnTo>
                  <a:lnTo>
                    <a:pt x="591" y="483"/>
                  </a:lnTo>
                  <a:lnTo>
                    <a:pt x="480" y="479"/>
                  </a:lnTo>
                  <a:lnTo>
                    <a:pt x="365" y="474"/>
                  </a:lnTo>
                  <a:lnTo>
                    <a:pt x="253" y="462"/>
                  </a:lnTo>
                  <a:lnTo>
                    <a:pt x="151" y="446"/>
                  </a:lnTo>
                  <a:lnTo>
                    <a:pt x="63" y="42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7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5152" y="2626"/>
              <a:ext cx="220" cy="209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29" y="293"/>
                </a:cxn>
                <a:cxn ang="0">
                  <a:pos x="72" y="251"/>
                </a:cxn>
                <a:cxn ang="0">
                  <a:pos x="125" y="209"/>
                </a:cxn>
                <a:cxn ang="0">
                  <a:pos x="182" y="168"/>
                </a:cxn>
                <a:cxn ang="0">
                  <a:pos x="239" y="125"/>
                </a:cxn>
                <a:cxn ang="0">
                  <a:pos x="292" y="83"/>
                </a:cxn>
                <a:cxn ang="0">
                  <a:pos x="335" y="41"/>
                </a:cxn>
                <a:cxn ang="0">
                  <a:pos x="366" y="0"/>
                </a:cxn>
                <a:cxn ang="0">
                  <a:pos x="394" y="85"/>
                </a:cxn>
                <a:cxn ang="0">
                  <a:pos x="439" y="155"/>
                </a:cxn>
                <a:cxn ang="0">
                  <a:pos x="492" y="211"/>
                </a:cxn>
                <a:cxn ang="0">
                  <a:pos x="547" y="259"/>
                </a:cxn>
                <a:cxn ang="0">
                  <a:pos x="596" y="299"/>
                </a:cxn>
                <a:cxn ang="0">
                  <a:pos x="637" y="339"/>
                </a:cxn>
                <a:cxn ang="0">
                  <a:pos x="659" y="377"/>
                </a:cxn>
                <a:cxn ang="0">
                  <a:pos x="661" y="418"/>
                </a:cxn>
                <a:cxn ang="0">
                  <a:pos x="587" y="414"/>
                </a:cxn>
                <a:cxn ang="0">
                  <a:pos x="503" y="412"/>
                </a:cxn>
                <a:cxn ang="0">
                  <a:pos x="408" y="408"/>
                </a:cxn>
                <a:cxn ang="0">
                  <a:pos x="311" y="404"/>
                </a:cxn>
                <a:cxn ang="0">
                  <a:pos x="215" y="395"/>
                </a:cxn>
                <a:cxn ang="0">
                  <a:pos x="127" y="382"/>
                </a:cxn>
                <a:cxn ang="0">
                  <a:pos x="54" y="361"/>
                </a:cxn>
                <a:cxn ang="0">
                  <a:pos x="0" y="336"/>
                </a:cxn>
              </a:cxnLst>
              <a:rect l="0" t="0" r="r" b="b"/>
              <a:pathLst>
                <a:path w="661" h="418">
                  <a:moveTo>
                    <a:pt x="0" y="336"/>
                  </a:moveTo>
                  <a:lnTo>
                    <a:pt x="29" y="293"/>
                  </a:lnTo>
                  <a:lnTo>
                    <a:pt x="72" y="251"/>
                  </a:lnTo>
                  <a:lnTo>
                    <a:pt x="125" y="209"/>
                  </a:lnTo>
                  <a:lnTo>
                    <a:pt x="182" y="168"/>
                  </a:lnTo>
                  <a:lnTo>
                    <a:pt x="239" y="125"/>
                  </a:lnTo>
                  <a:lnTo>
                    <a:pt x="292" y="83"/>
                  </a:lnTo>
                  <a:lnTo>
                    <a:pt x="335" y="41"/>
                  </a:lnTo>
                  <a:lnTo>
                    <a:pt x="366" y="0"/>
                  </a:lnTo>
                  <a:lnTo>
                    <a:pt x="394" y="85"/>
                  </a:lnTo>
                  <a:lnTo>
                    <a:pt x="439" y="155"/>
                  </a:lnTo>
                  <a:lnTo>
                    <a:pt x="492" y="211"/>
                  </a:lnTo>
                  <a:lnTo>
                    <a:pt x="547" y="259"/>
                  </a:lnTo>
                  <a:lnTo>
                    <a:pt x="596" y="299"/>
                  </a:lnTo>
                  <a:lnTo>
                    <a:pt x="637" y="339"/>
                  </a:lnTo>
                  <a:lnTo>
                    <a:pt x="659" y="377"/>
                  </a:lnTo>
                  <a:lnTo>
                    <a:pt x="661" y="418"/>
                  </a:lnTo>
                  <a:lnTo>
                    <a:pt x="587" y="414"/>
                  </a:lnTo>
                  <a:lnTo>
                    <a:pt x="503" y="412"/>
                  </a:lnTo>
                  <a:lnTo>
                    <a:pt x="408" y="408"/>
                  </a:lnTo>
                  <a:lnTo>
                    <a:pt x="311" y="404"/>
                  </a:lnTo>
                  <a:lnTo>
                    <a:pt x="215" y="395"/>
                  </a:lnTo>
                  <a:lnTo>
                    <a:pt x="127" y="382"/>
                  </a:lnTo>
                  <a:lnTo>
                    <a:pt x="54" y="361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5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5169" y="2643"/>
              <a:ext cx="182" cy="174"/>
            </a:xfrm>
            <a:custGeom>
              <a:avLst/>
              <a:gdLst/>
              <a:ahLst/>
              <a:cxnLst>
                <a:cxn ang="0">
                  <a:pos x="0" y="278"/>
                </a:cxn>
                <a:cxn ang="0">
                  <a:pos x="22" y="243"/>
                </a:cxn>
                <a:cxn ang="0">
                  <a:pos x="59" y="207"/>
                </a:cxn>
                <a:cxn ang="0">
                  <a:pos x="103" y="172"/>
                </a:cxn>
                <a:cxn ang="0">
                  <a:pos x="151" y="138"/>
                </a:cxn>
                <a:cxn ang="0">
                  <a:pos x="197" y="103"/>
                </a:cxn>
                <a:cxn ang="0">
                  <a:pos x="241" y="69"/>
                </a:cxn>
                <a:cxn ang="0">
                  <a:pos x="276" y="34"/>
                </a:cxn>
                <a:cxn ang="0">
                  <a:pos x="302" y="0"/>
                </a:cxn>
                <a:cxn ang="0">
                  <a:pos x="326" y="69"/>
                </a:cxn>
                <a:cxn ang="0">
                  <a:pos x="362" y="128"/>
                </a:cxn>
                <a:cxn ang="0">
                  <a:pos x="405" y="173"/>
                </a:cxn>
                <a:cxn ang="0">
                  <a:pos x="451" y="214"/>
                </a:cxn>
                <a:cxn ang="0">
                  <a:pos x="492" y="248"/>
                </a:cxn>
                <a:cxn ang="0">
                  <a:pos x="526" y="280"/>
                </a:cxn>
                <a:cxn ang="0">
                  <a:pos x="546" y="312"/>
                </a:cxn>
                <a:cxn ang="0">
                  <a:pos x="547" y="347"/>
                </a:cxn>
                <a:cxn ang="0">
                  <a:pos x="487" y="343"/>
                </a:cxn>
                <a:cxn ang="0">
                  <a:pos x="416" y="341"/>
                </a:cxn>
                <a:cxn ang="0">
                  <a:pos x="338" y="338"/>
                </a:cxn>
                <a:cxn ang="0">
                  <a:pos x="258" y="334"/>
                </a:cxn>
                <a:cxn ang="0">
                  <a:pos x="178" y="326"/>
                </a:cxn>
                <a:cxn ang="0">
                  <a:pos x="106" y="314"/>
                </a:cxn>
                <a:cxn ang="0">
                  <a:pos x="43" y="297"/>
                </a:cxn>
                <a:cxn ang="0">
                  <a:pos x="0" y="278"/>
                </a:cxn>
              </a:cxnLst>
              <a:rect l="0" t="0" r="r" b="b"/>
              <a:pathLst>
                <a:path w="547" h="347">
                  <a:moveTo>
                    <a:pt x="0" y="278"/>
                  </a:moveTo>
                  <a:lnTo>
                    <a:pt x="22" y="243"/>
                  </a:lnTo>
                  <a:lnTo>
                    <a:pt x="59" y="207"/>
                  </a:lnTo>
                  <a:lnTo>
                    <a:pt x="103" y="172"/>
                  </a:lnTo>
                  <a:lnTo>
                    <a:pt x="151" y="138"/>
                  </a:lnTo>
                  <a:lnTo>
                    <a:pt x="197" y="103"/>
                  </a:lnTo>
                  <a:lnTo>
                    <a:pt x="241" y="69"/>
                  </a:lnTo>
                  <a:lnTo>
                    <a:pt x="276" y="34"/>
                  </a:lnTo>
                  <a:lnTo>
                    <a:pt x="302" y="0"/>
                  </a:lnTo>
                  <a:lnTo>
                    <a:pt x="326" y="69"/>
                  </a:lnTo>
                  <a:lnTo>
                    <a:pt x="362" y="128"/>
                  </a:lnTo>
                  <a:lnTo>
                    <a:pt x="405" y="173"/>
                  </a:lnTo>
                  <a:lnTo>
                    <a:pt x="451" y="214"/>
                  </a:lnTo>
                  <a:lnTo>
                    <a:pt x="492" y="248"/>
                  </a:lnTo>
                  <a:lnTo>
                    <a:pt x="526" y="280"/>
                  </a:lnTo>
                  <a:lnTo>
                    <a:pt x="546" y="312"/>
                  </a:lnTo>
                  <a:lnTo>
                    <a:pt x="547" y="347"/>
                  </a:lnTo>
                  <a:lnTo>
                    <a:pt x="487" y="343"/>
                  </a:lnTo>
                  <a:lnTo>
                    <a:pt x="416" y="341"/>
                  </a:lnTo>
                  <a:lnTo>
                    <a:pt x="338" y="338"/>
                  </a:lnTo>
                  <a:lnTo>
                    <a:pt x="258" y="334"/>
                  </a:lnTo>
                  <a:lnTo>
                    <a:pt x="178" y="326"/>
                  </a:lnTo>
                  <a:lnTo>
                    <a:pt x="106" y="314"/>
                  </a:lnTo>
                  <a:lnTo>
                    <a:pt x="43" y="297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4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5186" y="2662"/>
              <a:ext cx="143" cy="137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18" y="192"/>
                </a:cxn>
                <a:cxn ang="0">
                  <a:pos x="46" y="165"/>
                </a:cxn>
                <a:cxn ang="0">
                  <a:pos x="80" y="137"/>
                </a:cxn>
                <a:cxn ang="0">
                  <a:pos x="118" y="110"/>
                </a:cxn>
                <a:cxn ang="0">
                  <a:pos x="153" y="83"/>
                </a:cxn>
                <a:cxn ang="0">
                  <a:pos x="189" y="55"/>
                </a:cxn>
                <a:cxn ang="0">
                  <a:pos x="217" y="28"/>
                </a:cxn>
                <a:cxn ang="0">
                  <a:pos x="237" y="0"/>
                </a:cxn>
                <a:cxn ang="0">
                  <a:pos x="255" y="55"/>
                </a:cxn>
                <a:cxn ang="0">
                  <a:pos x="285" y="101"/>
                </a:cxn>
                <a:cxn ang="0">
                  <a:pos x="319" y="137"/>
                </a:cxn>
                <a:cxn ang="0">
                  <a:pos x="355" y="170"/>
                </a:cxn>
                <a:cxn ang="0">
                  <a:pos x="386" y="196"/>
                </a:cxn>
                <a:cxn ang="0">
                  <a:pos x="413" y="221"/>
                </a:cxn>
                <a:cxn ang="0">
                  <a:pos x="429" y="246"/>
                </a:cxn>
                <a:cxn ang="0">
                  <a:pos x="430" y="274"/>
                </a:cxn>
                <a:cxn ang="0">
                  <a:pos x="382" y="271"/>
                </a:cxn>
                <a:cxn ang="0">
                  <a:pos x="327" y="269"/>
                </a:cxn>
                <a:cxn ang="0">
                  <a:pos x="265" y="267"/>
                </a:cxn>
                <a:cxn ang="0">
                  <a:pos x="201" y="264"/>
                </a:cxn>
                <a:cxn ang="0">
                  <a:pos x="138" y="258"/>
                </a:cxn>
                <a:cxn ang="0">
                  <a:pos x="81" y="248"/>
                </a:cxn>
                <a:cxn ang="0">
                  <a:pos x="33" y="235"/>
                </a:cxn>
                <a:cxn ang="0">
                  <a:pos x="0" y="220"/>
                </a:cxn>
              </a:cxnLst>
              <a:rect l="0" t="0" r="r" b="b"/>
              <a:pathLst>
                <a:path w="430" h="274">
                  <a:moveTo>
                    <a:pt x="0" y="220"/>
                  </a:moveTo>
                  <a:lnTo>
                    <a:pt x="18" y="192"/>
                  </a:lnTo>
                  <a:lnTo>
                    <a:pt x="46" y="165"/>
                  </a:lnTo>
                  <a:lnTo>
                    <a:pt x="80" y="137"/>
                  </a:lnTo>
                  <a:lnTo>
                    <a:pt x="118" y="110"/>
                  </a:lnTo>
                  <a:lnTo>
                    <a:pt x="153" y="83"/>
                  </a:lnTo>
                  <a:lnTo>
                    <a:pt x="189" y="55"/>
                  </a:lnTo>
                  <a:lnTo>
                    <a:pt x="217" y="28"/>
                  </a:lnTo>
                  <a:lnTo>
                    <a:pt x="237" y="0"/>
                  </a:lnTo>
                  <a:lnTo>
                    <a:pt x="255" y="55"/>
                  </a:lnTo>
                  <a:lnTo>
                    <a:pt x="285" y="101"/>
                  </a:lnTo>
                  <a:lnTo>
                    <a:pt x="319" y="137"/>
                  </a:lnTo>
                  <a:lnTo>
                    <a:pt x="355" y="170"/>
                  </a:lnTo>
                  <a:lnTo>
                    <a:pt x="386" y="196"/>
                  </a:lnTo>
                  <a:lnTo>
                    <a:pt x="413" y="221"/>
                  </a:lnTo>
                  <a:lnTo>
                    <a:pt x="429" y="246"/>
                  </a:lnTo>
                  <a:lnTo>
                    <a:pt x="430" y="274"/>
                  </a:lnTo>
                  <a:lnTo>
                    <a:pt x="382" y="271"/>
                  </a:lnTo>
                  <a:lnTo>
                    <a:pt x="327" y="269"/>
                  </a:lnTo>
                  <a:lnTo>
                    <a:pt x="265" y="267"/>
                  </a:lnTo>
                  <a:lnTo>
                    <a:pt x="201" y="264"/>
                  </a:lnTo>
                  <a:lnTo>
                    <a:pt x="138" y="258"/>
                  </a:lnTo>
                  <a:lnTo>
                    <a:pt x="81" y="248"/>
                  </a:lnTo>
                  <a:lnTo>
                    <a:pt x="33" y="235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3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5257" y="1871"/>
              <a:ext cx="86" cy="57"/>
            </a:xfrm>
            <a:custGeom>
              <a:avLst/>
              <a:gdLst/>
              <a:ahLst/>
              <a:cxnLst>
                <a:cxn ang="0">
                  <a:pos x="257" y="67"/>
                </a:cxn>
                <a:cxn ang="0">
                  <a:pos x="185" y="93"/>
                </a:cxn>
                <a:cxn ang="0">
                  <a:pos x="125" y="108"/>
                </a:cxn>
                <a:cxn ang="0">
                  <a:pos x="77" y="114"/>
                </a:cxn>
                <a:cxn ang="0">
                  <a:pos x="42" y="111"/>
                </a:cxn>
                <a:cxn ang="0">
                  <a:pos x="17" y="97"/>
                </a:cxn>
                <a:cxn ang="0">
                  <a:pos x="4" y="73"/>
                </a:cxn>
                <a:cxn ang="0">
                  <a:pos x="0" y="41"/>
                </a:cxn>
                <a:cxn ang="0">
                  <a:pos x="8" y="0"/>
                </a:cxn>
                <a:cxn ang="0">
                  <a:pos x="22" y="12"/>
                </a:cxn>
                <a:cxn ang="0">
                  <a:pos x="42" y="21"/>
                </a:cxn>
                <a:cxn ang="0">
                  <a:pos x="63" y="25"/>
                </a:cxn>
                <a:cxn ang="0">
                  <a:pos x="90" y="26"/>
                </a:cxn>
                <a:cxn ang="0">
                  <a:pos x="117" y="24"/>
                </a:cxn>
                <a:cxn ang="0">
                  <a:pos x="148" y="20"/>
                </a:cxn>
                <a:cxn ang="0">
                  <a:pos x="180" y="12"/>
                </a:cxn>
                <a:cxn ang="0">
                  <a:pos x="217" y="3"/>
                </a:cxn>
                <a:cxn ang="0">
                  <a:pos x="230" y="1"/>
                </a:cxn>
                <a:cxn ang="0">
                  <a:pos x="241" y="5"/>
                </a:cxn>
                <a:cxn ang="0">
                  <a:pos x="248" y="9"/>
                </a:cxn>
                <a:cxn ang="0">
                  <a:pos x="255" y="17"/>
                </a:cxn>
                <a:cxn ang="0">
                  <a:pos x="258" y="25"/>
                </a:cxn>
                <a:cxn ang="0">
                  <a:pos x="259" y="38"/>
                </a:cxn>
                <a:cxn ang="0">
                  <a:pos x="259" y="50"/>
                </a:cxn>
                <a:cxn ang="0">
                  <a:pos x="257" y="67"/>
                </a:cxn>
              </a:cxnLst>
              <a:rect l="0" t="0" r="r" b="b"/>
              <a:pathLst>
                <a:path w="259" h="114">
                  <a:moveTo>
                    <a:pt x="257" y="67"/>
                  </a:moveTo>
                  <a:lnTo>
                    <a:pt x="185" y="93"/>
                  </a:lnTo>
                  <a:lnTo>
                    <a:pt x="125" y="108"/>
                  </a:lnTo>
                  <a:lnTo>
                    <a:pt x="77" y="114"/>
                  </a:lnTo>
                  <a:lnTo>
                    <a:pt x="42" y="111"/>
                  </a:lnTo>
                  <a:lnTo>
                    <a:pt x="17" y="97"/>
                  </a:lnTo>
                  <a:lnTo>
                    <a:pt x="4" y="73"/>
                  </a:lnTo>
                  <a:lnTo>
                    <a:pt x="0" y="41"/>
                  </a:lnTo>
                  <a:lnTo>
                    <a:pt x="8" y="0"/>
                  </a:lnTo>
                  <a:lnTo>
                    <a:pt x="22" y="12"/>
                  </a:lnTo>
                  <a:lnTo>
                    <a:pt x="42" y="21"/>
                  </a:lnTo>
                  <a:lnTo>
                    <a:pt x="63" y="25"/>
                  </a:lnTo>
                  <a:lnTo>
                    <a:pt x="90" y="26"/>
                  </a:lnTo>
                  <a:lnTo>
                    <a:pt x="117" y="24"/>
                  </a:lnTo>
                  <a:lnTo>
                    <a:pt x="148" y="20"/>
                  </a:lnTo>
                  <a:lnTo>
                    <a:pt x="180" y="12"/>
                  </a:lnTo>
                  <a:lnTo>
                    <a:pt x="217" y="3"/>
                  </a:lnTo>
                  <a:lnTo>
                    <a:pt x="230" y="1"/>
                  </a:lnTo>
                  <a:lnTo>
                    <a:pt x="241" y="5"/>
                  </a:lnTo>
                  <a:lnTo>
                    <a:pt x="248" y="9"/>
                  </a:lnTo>
                  <a:lnTo>
                    <a:pt x="255" y="17"/>
                  </a:lnTo>
                  <a:lnTo>
                    <a:pt x="258" y="25"/>
                  </a:lnTo>
                  <a:lnTo>
                    <a:pt x="259" y="38"/>
                  </a:lnTo>
                  <a:lnTo>
                    <a:pt x="259" y="50"/>
                  </a:lnTo>
                  <a:lnTo>
                    <a:pt x="257" y="67"/>
                  </a:lnTo>
                  <a:close/>
                </a:path>
              </a:pathLst>
            </a:custGeom>
            <a:solidFill>
              <a:srgbClr val="6E21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5257" y="1892"/>
              <a:ext cx="115" cy="67"/>
            </a:xfrm>
            <a:custGeom>
              <a:avLst/>
              <a:gdLst/>
              <a:ahLst/>
              <a:cxnLst>
                <a:cxn ang="0">
                  <a:pos x="345" y="25"/>
                </a:cxn>
                <a:cxn ang="0">
                  <a:pos x="281" y="74"/>
                </a:cxn>
                <a:cxn ang="0">
                  <a:pos x="226" y="110"/>
                </a:cxn>
                <a:cxn ang="0">
                  <a:pos x="174" y="128"/>
                </a:cxn>
                <a:cxn ang="0">
                  <a:pos x="130" y="134"/>
                </a:cxn>
                <a:cxn ang="0">
                  <a:pos x="88" y="127"/>
                </a:cxn>
                <a:cxn ang="0">
                  <a:pos x="54" y="110"/>
                </a:cxn>
                <a:cxn ang="0">
                  <a:pos x="24" y="82"/>
                </a:cxn>
                <a:cxn ang="0">
                  <a:pos x="0" y="47"/>
                </a:cxn>
                <a:cxn ang="0">
                  <a:pos x="30" y="43"/>
                </a:cxn>
                <a:cxn ang="0">
                  <a:pos x="63" y="40"/>
                </a:cxn>
                <a:cxn ang="0">
                  <a:pos x="94" y="38"/>
                </a:cxn>
                <a:cxn ang="0">
                  <a:pos x="126" y="35"/>
                </a:cxn>
                <a:cxn ang="0">
                  <a:pos x="157" y="31"/>
                </a:cxn>
                <a:cxn ang="0">
                  <a:pos x="190" y="29"/>
                </a:cxn>
                <a:cxn ang="0">
                  <a:pos x="222" y="25"/>
                </a:cxn>
                <a:cxn ang="0">
                  <a:pos x="255" y="22"/>
                </a:cxn>
                <a:cxn ang="0">
                  <a:pos x="269" y="13"/>
                </a:cxn>
                <a:cxn ang="0">
                  <a:pos x="283" y="6"/>
                </a:cxn>
                <a:cxn ang="0">
                  <a:pos x="295" y="1"/>
                </a:cxn>
                <a:cxn ang="0">
                  <a:pos x="310" y="0"/>
                </a:cxn>
                <a:cxn ang="0">
                  <a:pos x="319" y="0"/>
                </a:cxn>
                <a:cxn ang="0">
                  <a:pos x="329" y="4"/>
                </a:cxn>
                <a:cxn ang="0">
                  <a:pos x="338" y="12"/>
                </a:cxn>
                <a:cxn ang="0">
                  <a:pos x="345" y="25"/>
                </a:cxn>
              </a:cxnLst>
              <a:rect l="0" t="0" r="r" b="b"/>
              <a:pathLst>
                <a:path w="345" h="134">
                  <a:moveTo>
                    <a:pt x="345" y="25"/>
                  </a:moveTo>
                  <a:lnTo>
                    <a:pt x="281" y="74"/>
                  </a:lnTo>
                  <a:lnTo>
                    <a:pt x="226" y="110"/>
                  </a:lnTo>
                  <a:lnTo>
                    <a:pt x="174" y="128"/>
                  </a:lnTo>
                  <a:lnTo>
                    <a:pt x="130" y="134"/>
                  </a:lnTo>
                  <a:lnTo>
                    <a:pt x="88" y="127"/>
                  </a:lnTo>
                  <a:lnTo>
                    <a:pt x="54" y="110"/>
                  </a:lnTo>
                  <a:lnTo>
                    <a:pt x="24" y="82"/>
                  </a:lnTo>
                  <a:lnTo>
                    <a:pt x="0" y="47"/>
                  </a:lnTo>
                  <a:lnTo>
                    <a:pt x="30" y="43"/>
                  </a:lnTo>
                  <a:lnTo>
                    <a:pt x="63" y="40"/>
                  </a:lnTo>
                  <a:lnTo>
                    <a:pt x="94" y="38"/>
                  </a:lnTo>
                  <a:lnTo>
                    <a:pt x="126" y="35"/>
                  </a:lnTo>
                  <a:lnTo>
                    <a:pt x="157" y="31"/>
                  </a:lnTo>
                  <a:lnTo>
                    <a:pt x="190" y="29"/>
                  </a:lnTo>
                  <a:lnTo>
                    <a:pt x="222" y="25"/>
                  </a:lnTo>
                  <a:lnTo>
                    <a:pt x="255" y="22"/>
                  </a:lnTo>
                  <a:lnTo>
                    <a:pt x="269" y="13"/>
                  </a:lnTo>
                  <a:lnTo>
                    <a:pt x="283" y="6"/>
                  </a:lnTo>
                  <a:lnTo>
                    <a:pt x="295" y="1"/>
                  </a:lnTo>
                  <a:lnTo>
                    <a:pt x="310" y="0"/>
                  </a:lnTo>
                  <a:lnTo>
                    <a:pt x="319" y="0"/>
                  </a:lnTo>
                  <a:lnTo>
                    <a:pt x="329" y="4"/>
                  </a:lnTo>
                  <a:lnTo>
                    <a:pt x="338" y="12"/>
                  </a:lnTo>
                  <a:lnTo>
                    <a:pt x="345" y="25"/>
                  </a:lnTo>
                  <a:close/>
                </a:path>
              </a:pathLst>
            </a:custGeom>
            <a:solidFill>
              <a:srgbClr val="6E21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4576" y="2117"/>
              <a:ext cx="756" cy="639"/>
            </a:xfrm>
            <a:custGeom>
              <a:avLst/>
              <a:gdLst/>
              <a:ahLst/>
              <a:cxnLst>
                <a:cxn ang="0">
                  <a:pos x="2202" y="714"/>
                </a:cxn>
                <a:cxn ang="0">
                  <a:pos x="2220" y="514"/>
                </a:cxn>
                <a:cxn ang="0">
                  <a:pos x="2238" y="313"/>
                </a:cxn>
                <a:cxn ang="0">
                  <a:pos x="2258" y="114"/>
                </a:cxn>
                <a:cxn ang="0">
                  <a:pos x="2230" y="3"/>
                </a:cxn>
                <a:cxn ang="0">
                  <a:pos x="2154" y="1"/>
                </a:cxn>
                <a:cxn ang="0">
                  <a:pos x="2075" y="10"/>
                </a:cxn>
                <a:cxn ang="0">
                  <a:pos x="1997" y="13"/>
                </a:cxn>
                <a:cxn ang="0">
                  <a:pos x="1757" y="21"/>
                </a:cxn>
                <a:cxn ang="0">
                  <a:pos x="1349" y="47"/>
                </a:cxn>
                <a:cxn ang="0">
                  <a:pos x="941" y="73"/>
                </a:cxn>
                <a:cxn ang="0">
                  <a:pos x="533" y="101"/>
                </a:cxn>
                <a:cxn ang="0">
                  <a:pos x="285" y="124"/>
                </a:cxn>
                <a:cxn ang="0">
                  <a:pos x="207" y="152"/>
                </a:cxn>
                <a:cxn ang="0">
                  <a:pos x="131" y="183"/>
                </a:cxn>
                <a:cxn ang="0">
                  <a:pos x="48" y="208"/>
                </a:cxn>
                <a:cxn ang="0">
                  <a:pos x="26" y="269"/>
                </a:cxn>
                <a:cxn ang="0">
                  <a:pos x="83" y="379"/>
                </a:cxn>
                <a:cxn ang="0">
                  <a:pos x="138" y="488"/>
                </a:cxn>
                <a:cxn ang="0">
                  <a:pos x="194" y="598"/>
                </a:cxn>
                <a:cxn ang="0">
                  <a:pos x="186" y="746"/>
                </a:cxn>
                <a:cxn ang="0">
                  <a:pos x="163" y="911"/>
                </a:cxn>
                <a:cxn ang="0">
                  <a:pos x="194" y="1056"/>
                </a:cxn>
                <a:cxn ang="0">
                  <a:pos x="262" y="1186"/>
                </a:cxn>
                <a:cxn ang="0">
                  <a:pos x="408" y="1256"/>
                </a:cxn>
                <a:cxn ang="0">
                  <a:pos x="615" y="1270"/>
                </a:cxn>
                <a:cxn ang="0">
                  <a:pos x="825" y="1280"/>
                </a:cxn>
                <a:cxn ang="0">
                  <a:pos x="1040" y="1276"/>
                </a:cxn>
                <a:cxn ang="0">
                  <a:pos x="1324" y="1170"/>
                </a:cxn>
                <a:cxn ang="0">
                  <a:pos x="1593" y="1094"/>
                </a:cxn>
                <a:cxn ang="0">
                  <a:pos x="1796" y="1110"/>
                </a:cxn>
                <a:cxn ang="0">
                  <a:pos x="1976" y="1131"/>
                </a:cxn>
                <a:cxn ang="0">
                  <a:pos x="2084" y="1077"/>
                </a:cxn>
                <a:cxn ang="0">
                  <a:pos x="2104" y="1003"/>
                </a:cxn>
                <a:cxn ang="0">
                  <a:pos x="2125" y="927"/>
                </a:cxn>
                <a:cxn ang="0">
                  <a:pos x="2163" y="853"/>
                </a:cxn>
              </a:cxnLst>
              <a:rect l="0" t="0" r="r" b="b"/>
              <a:pathLst>
                <a:path w="2268" h="1280">
                  <a:moveTo>
                    <a:pt x="2193" y="816"/>
                  </a:moveTo>
                  <a:lnTo>
                    <a:pt x="2202" y="714"/>
                  </a:lnTo>
                  <a:lnTo>
                    <a:pt x="2210" y="615"/>
                  </a:lnTo>
                  <a:lnTo>
                    <a:pt x="2220" y="514"/>
                  </a:lnTo>
                  <a:lnTo>
                    <a:pt x="2230" y="415"/>
                  </a:lnTo>
                  <a:lnTo>
                    <a:pt x="2238" y="313"/>
                  </a:lnTo>
                  <a:lnTo>
                    <a:pt x="2248" y="214"/>
                  </a:lnTo>
                  <a:lnTo>
                    <a:pt x="2258" y="114"/>
                  </a:lnTo>
                  <a:lnTo>
                    <a:pt x="2268" y="14"/>
                  </a:lnTo>
                  <a:lnTo>
                    <a:pt x="2230" y="3"/>
                  </a:lnTo>
                  <a:lnTo>
                    <a:pt x="2193" y="0"/>
                  </a:lnTo>
                  <a:lnTo>
                    <a:pt x="2154" y="1"/>
                  </a:lnTo>
                  <a:lnTo>
                    <a:pt x="2114" y="7"/>
                  </a:lnTo>
                  <a:lnTo>
                    <a:pt x="2075" y="10"/>
                  </a:lnTo>
                  <a:lnTo>
                    <a:pt x="2035" y="14"/>
                  </a:lnTo>
                  <a:lnTo>
                    <a:pt x="1997" y="13"/>
                  </a:lnTo>
                  <a:lnTo>
                    <a:pt x="1962" y="8"/>
                  </a:lnTo>
                  <a:lnTo>
                    <a:pt x="1757" y="21"/>
                  </a:lnTo>
                  <a:lnTo>
                    <a:pt x="1554" y="34"/>
                  </a:lnTo>
                  <a:lnTo>
                    <a:pt x="1349" y="47"/>
                  </a:lnTo>
                  <a:lnTo>
                    <a:pt x="1146" y="61"/>
                  </a:lnTo>
                  <a:lnTo>
                    <a:pt x="941" y="73"/>
                  </a:lnTo>
                  <a:lnTo>
                    <a:pt x="738" y="88"/>
                  </a:lnTo>
                  <a:lnTo>
                    <a:pt x="533" y="101"/>
                  </a:lnTo>
                  <a:lnTo>
                    <a:pt x="330" y="115"/>
                  </a:lnTo>
                  <a:lnTo>
                    <a:pt x="285" y="124"/>
                  </a:lnTo>
                  <a:lnTo>
                    <a:pt x="245" y="137"/>
                  </a:lnTo>
                  <a:lnTo>
                    <a:pt x="207" y="152"/>
                  </a:lnTo>
                  <a:lnTo>
                    <a:pt x="170" y="168"/>
                  </a:lnTo>
                  <a:lnTo>
                    <a:pt x="131" y="183"/>
                  </a:lnTo>
                  <a:lnTo>
                    <a:pt x="91" y="197"/>
                  </a:lnTo>
                  <a:lnTo>
                    <a:pt x="48" y="208"/>
                  </a:lnTo>
                  <a:lnTo>
                    <a:pt x="0" y="214"/>
                  </a:lnTo>
                  <a:lnTo>
                    <a:pt x="26" y="269"/>
                  </a:lnTo>
                  <a:lnTo>
                    <a:pt x="55" y="324"/>
                  </a:lnTo>
                  <a:lnTo>
                    <a:pt x="83" y="379"/>
                  </a:lnTo>
                  <a:lnTo>
                    <a:pt x="111" y="434"/>
                  </a:lnTo>
                  <a:lnTo>
                    <a:pt x="138" y="488"/>
                  </a:lnTo>
                  <a:lnTo>
                    <a:pt x="166" y="543"/>
                  </a:lnTo>
                  <a:lnTo>
                    <a:pt x="194" y="598"/>
                  </a:lnTo>
                  <a:lnTo>
                    <a:pt x="223" y="653"/>
                  </a:lnTo>
                  <a:lnTo>
                    <a:pt x="186" y="746"/>
                  </a:lnTo>
                  <a:lnTo>
                    <a:pt x="168" y="833"/>
                  </a:lnTo>
                  <a:lnTo>
                    <a:pt x="163" y="911"/>
                  </a:lnTo>
                  <a:lnTo>
                    <a:pt x="175" y="987"/>
                  </a:lnTo>
                  <a:lnTo>
                    <a:pt x="194" y="1056"/>
                  </a:lnTo>
                  <a:lnTo>
                    <a:pt x="225" y="1123"/>
                  </a:lnTo>
                  <a:lnTo>
                    <a:pt x="262" y="1186"/>
                  </a:lnTo>
                  <a:lnTo>
                    <a:pt x="304" y="1248"/>
                  </a:lnTo>
                  <a:lnTo>
                    <a:pt x="408" y="1256"/>
                  </a:lnTo>
                  <a:lnTo>
                    <a:pt x="511" y="1264"/>
                  </a:lnTo>
                  <a:lnTo>
                    <a:pt x="615" y="1270"/>
                  </a:lnTo>
                  <a:lnTo>
                    <a:pt x="721" y="1277"/>
                  </a:lnTo>
                  <a:lnTo>
                    <a:pt x="825" y="1280"/>
                  </a:lnTo>
                  <a:lnTo>
                    <a:pt x="933" y="1280"/>
                  </a:lnTo>
                  <a:lnTo>
                    <a:pt x="1040" y="1276"/>
                  </a:lnTo>
                  <a:lnTo>
                    <a:pt x="1150" y="1268"/>
                  </a:lnTo>
                  <a:lnTo>
                    <a:pt x="1324" y="1170"/>
                  </a:lnTo>
                  <a:lnTo>
                    <a:pt x="1470" y="1115"/>
                  </a:lnTo>
                  <a:lnTo>
                    <a:pt x="1593" y="1094"/>
                  </a:lnTo>
                  <a:lnTo>
                    <a:pt x="1702" y="1097"/>
                  </a:lnTo>
                  <a:lnTo>
                    <a:pt x="1796" y="1110"/>
                  </a:lnTo>
                  <a:lnTo>
                    <a:pt x="1887" y="1126"/>
                  </a:lnTo>
                  <a:lnTo>
                    <a:pt x="1976" y="1131"/>
                  </a:lnTo>
                  <a:lnTo>
                    <a:pt x="2072" y="1116"/>
                  </a:lnTo>
                  <a:lnTo>
                    <a:pt x="2084" y="1077"/>
                  </a:lnTo>
                  <a:lnTo>
                    <a:pt x="2094" y="1041"/>
                  </a:lnTo>
                  <a:lnTo>
                    <a:pt x="2104" y="1003"/>
                  </a:lnTo>
                  <a:lnTo>
                    <a:pt x="2114" y="966"/>
                  </a:lnTo>
                  <a:lnTo>
                    <a:pt x="2125" y="927"/>
                  </a:lnTo>
                  <a:lnTo>
                    <a:pt x="2142" y="891"/>
                  </a:lnTo>
                  <a:lnTo>
                    <a:pt x="2163" y="853"/>
                  </a:lnTo>
                  <a:lnTo>
                    <a:pt x="2193" y="816"/>
                  </a:lnTo>
                  <a:close/>
                </a:path>
              </a:pathLst>
            </a:custGeom>
            <a:solidFill>
              <a:srgbClr val="6E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4584" y="2122"/>
              <a:ext cx="740" cy="623"/>
            </a:xfrm>
            <a:custGeom>
              <a:avLst/>
              <a:gdLst/>
              <a:ahLst/>
              <a:cxnLst>
                <a:cxn ang="0">
                  <a:pos x="2123" y="675"/>
                </a:cxn>
                <a:cxn ang="0">
                  <a:pos x="2151" y="487"/>
                </a:cxn>
                <a:cxn ang="0">
                  <a:pos x="2180" y="297"/>
                </a:cxn>
                <a:cxn ang="0">
                  <a:pos x="2209" y="108"/>
                </a:cxn>
                <a:cxn ang="0">
                  <a:pos x="2183" y="4"/>
                </a:cxn>
                <a:cxn ang="0">
                  <a:pos x="2100" y="1"/>
                </a:cxn>
                <a:cxn ang="0">
                  <a:pos x="2012" y="8"/>
                </a:cxn>
                <a:cxn ang="0">
                  <a:pos x="1931" y="9"/>
                </a:cxn>
                <a:cxn ang="0">
                  <a:pos x="1700" y="15"/>
                </a:cxn>
                <a:cxn ang="0">
                  <a:pos x="1314" y="42"/>
                </a:cxn>
                <a:cxn ang="0">
                  <a:pos x="928" y="66"/>
                </a:cxn>
                <a:cxn ang="0">
                  <a:pos x="542" y="93"/>
                </a:cxn>
                <a:cxn ang="0">
                  <a:pos x="304" y="113"/>
                </a:cxn>
                <a:cxn ang="0">
                  <a:pos x="220" y="142"/>
                </a:cxn>
                <a:cxn ang="0">
                  <a:pos x="135" y="175"/>
                </a:cxn>
                <a:cxn ang="0">
                  <a:pos x="46" y="201"/>
                </a:cxn>
                <a:cxn ang="0">
                  <a:pos x="25" y="258"/>
                </a:cxn>
                <a:cxn ang="0">
                  <a:pos x="77" y="363"/>
                </a:cxn>
                <a:cxn ang="0">
                  <a:pos x="129" y="466"/>
                </a:cxn>
                <a:cxn ang="0">
                  <a:pos x="183" y="570"/>
                </a:cxn>
                <a:cxn ang="0">
                  <a:pos x="177" y="710"/>
                </a:cxn>
                <a:cxn ang="0">
                  <a:pos x="166" y="865"/>
                </a:cxn>
                <a:cxn ang="0">
                  <a:pos x="208" y="1000"/>
                </a:cxn>
                <a:cxn ang="0">
                  <a:pos x="282" y="1121"/>
                </a:cxn>
                <a:cxn ang="0">
                  <a:pos x="422" y="1188"/>
                </a:cxn>
                <a:cxn ang="0">
                  <a:pos x="616" y="1214"/>
                </a:cxn>
                <a:cxn ang="0">
                  <a:pos x="813" y="1238"/>
                </a:cxn>
                <a:cxn ang="0">
                  <a:pos x="1016" y="1244"/>
                </a:cxn>
                <a:cxn ang="0">
                  <a:pos x="1285" y="1145"/>
                </a:cxn>
                <a:cxn ang="0">
                  <a:pos x="1544" y="1063"/>
                </a:cxn>
                <a:cxn ang="0">
                  <a:pos x="1736" y="1061"/>
                </a:cxn>
                <a:cxn ang="0">
                  <a:pos x="1907" y="1069"/>
                </a:cxn>
                <a:cxn ang="0">
                  <a:pos x="2010" y="1018"/>
                </a:cxn>
                <a:cxn ang="0">
                  <a:pos x="2029" y="946"/>
                </a:cxn>
                <a:cxn ang="0">
                  <a:pos x="2051" y="876"/>
                </a:cxn>
                <a:cxn ang="0">
                  <a:pos x="2086" y="805"/>
                </a:cxn>
              </a:cxnLst>
              <a:rect l="0" t="0" r="r" b="b"/>
              <a:pathLst>
                <a:path w="2220" h="1244">
                  <a:moveTo>
                    <a:pt x="2114" y="771"/>
                  </a:moveTo>
                  <a:lnTo>
                    <a:pt x="2123" y="675"/>
                  </a:lnTo>
                  <a:lnTo>
                    <a:pt x="2137" y="581"/>
                  </a:lnTo>
                  <a:lnTo>
                    <a:pt x="2151" y="487"/>
                  </a:lnTo>
                  <a:lnTo>
                    <a:pt x="2166" y="393"/>
                  </a:lnTo>
                  <a:lnTo>
                    <a:pt x="2180" y="297"/>
                  </a:lnTo>
                  <a:lnTo>
                    <a:pt x="2196" y="203"/>
                  </a:lnTo>
                  <a:lnTo>
                    <a:pt x="2209" y="108"/>
                  </a:lnTo>
                  <a:lnTo>
                    <a:pt x="2220" y="14"/>
                  </a:lnTo>
                  <a:lnTo>
                    <a:pt x="2183" y="4"/>
                  </a:lnTo>
                  <a:lnTo>
                    <a:pt x="2142" y="0"/>
                  </a:lnTo>
                  <a:lnTo>
                    <a:pt x="2100" y="1"/>
                  </a:lnTo>
                  <a:lnTo>
                    <a:pt x="2058" y="5"/>
                  </a:lnTo>
                  <a:lnTo>
                    <a:pt x="2012" y="8"/>
                  </a:lnTo>
                  <a:lnTo>
                    <a:pt x="1970" y="10"/>
                  </a:lnTo>
                  <a:lnTo>
                    <a:pt x="1931" y="9"/>
                  </a:lnTo>
                  <a:lnTo>
                    <a:pt x="1895" y="4"/>
                  </a:lnTo>
                  <a:lnTo>
                    <a:pt x="1700" y="15"/>
                  </a:lnTo>
                  <a:lnTo>
                    <a:pt x="1509" y="29"/>
                  </a:lnTo>
                  <a:lnTo>
                    <a:pt x="1314" y="42"/>
                  </a:lnTo>
                  <a:lnTo>
                    <a:pt x="1122" y="55"/>
                  </a:lnTo>
                  <a:lnTo>
                    <a:pt x="928" y="66"/>
                  </a:lnTo>
                  <a:lnTo>
                    <a:pt x="735" y="79"/>
                  </a:lnTo>
                  <a:lnTo>
                    <a:pt x="542" y="93"/>
                  </a:lnTo>
                  <a:lnTo>
                    <a:pt x="350" y="106"/>
                  </a:lnTo>
                  <a:lnTo>
                    <a:pt x="304" y="113"/>
                  </a:lnTo>
                  <a:lnTo>
                    <a:pt x="262" y="128"/>
                  </a:lnTo>
                  <a:lnTo>
                    <a:pt x="220" y="142"/>
                  </a:lnTo>
                  <a:lnTo>
                    <a:pt x="179" y="160"/>
                  </a:lnTo>
                  <a:lnTo>
                    <a:pt x="135" y="175"/>
                  </a:lnTo>
                  <a:lnTo>
                    <a:pt x="91" y="190"/>
                  </a:lnTo>
                  <a:lnTo>
                    <a:pt x="46" y="201"/>
                  </a:lnTo>
                  <a:lnTo>
                    <a:pt x="0" y="207"/>
                  </a:lnTo>
                  <a:lnTo>
                    <a:pt x="25" y="258"/>
                  </a:lnTo>
                  <a:lnTo>
                    <a:pt x="52" y="311"/>
                  </a:lnTo>
                  <a:lnTo>
                    <a:pt x="77" y="363"/>
                  </a:lnTo>
                  <a:lnTo>
                    <a:pt x="104" y="415"/>
                  </a:lnTo>
                  <a:lnTo>
                    <a:pt x="129" y="466"/>
                  </a:lnTo>
                  <a:lnTo>
                    <a:pt x="156" y="518"/>
                  </a:lnTo>
                  <a:lnTo>
                    <a:pt x="183" y="570"/>
                  </a:lnTo>
                  <a:lnTo>
                    <a:pt x="210" y="623"/>
                  </a:lnTo>
                  <a:lnTo>
                    <a:pt x="177" y="710"/>
                  </a:lnTo>
                  <a:lnTo>
                    <a:pt x="163" y="792"/>
                  </a:lnTo>
                  <a:lnTo>
                    <a:pt x="166" y="865"/>
                  </a:lnTo>
                  <a:lnTo>
                    <a:pt x="183" y="936"/>
                  </a:lnTo>
                  <a:lnTo>
                    <a:pt x="208" y="1000"/>
                  </a:lnTo>
                  <a:lnTo>
                    <a:pt x="242" y="1063"/>
                  </a:lnTo>
                  <a:lnTo>
                    <a:pt x="282" y="1121"/>
                  </a:lnTo>
                  <a:lnTo>
                    <a:pt x="324" y="1180"/>
                  </a:lnTo>
                  <a:lnTo>
                    <a:pt x="422" y="1188"/>
                  </a:lnTo>
                  <a:lnTo>
                    <a:pt x="519" y="1201"/>
                  </a:lnTo>
                  <a:lnTo>
                    <a:pt x="616" y="1214"/>
                  </a:lnTo>
                  <a:lnTo>
                    <a:pt x="715" y="1227"/>
                  </a:lnTo>
                  <a:lnTo>
                    <a:pt x="813" y="1238"/>
                  </a:lnTo>
                  <a:lnTo>
                    <a:pt x="914" y="1244"/>
                  </a:lnTo>
                  <a:lnTo>
                    <a:pt x="1016" y="1244"/>
                  </a:lnTo>
                  <a:lnTo>
                    <a:pt x="1122" y="1239"/>
                  </a:lnTo>
                  <a:lnTo>
                    <a:pt x="1285" y="1145"/>
                  </a:lnTo>
                  <a:lnTo>
                    <a:pt x="1425" y="1089"/>
                  </a:lnTo>
                  <a:lnTo>
                    <a:pt x="1544" y="1063"/>
                  </a:lnTo>
                  <a:lnTo>
                    <a:pt x="1645" y="1057"/>
                  </a:lnTo>
                  <a:lnTo>
                    <a:pt x="1736" y="1061"/>
                  </a:lnTo>
                  <a:lnTo>
                    <a:pt x="1822" y="1069"/>
                  </a:lnTo>
                  <a:lnTo>
                    <a:pt x="1907" y="1069"/>
                  </a:lnTo>
                  <a:lnTo>
                    <a:pt x="1998" y="1055"/>
                  </a:lnTo>
                  <a:lnTo>
                    <a:pt x="2010" y="1018"/>
                  </a:lnTo>
                  <a:lnTo>
                    <a:pt x="2021" y="983"/>
                  </a:lnTo>
                  <a:lnTo>
                    <a:pt x="2029" y="946"/>
                  </a:lnTo>
                  <a:lnTo>
                    <a:pt x="2039" y="911"/>
                  </a:lnTo>
                  <a:lnTo>
                    <a:pt x="2051" y="876"/>
                  </a:lnTo>
                  <a:lnTo>
                    <a:pt x="2066" y="841"/>
                  </a:lnTo>
                  <a:lnTo>
                    <a:pt x="2086" y="805"/>
                  </a:lnTo>
                  <a:lnTo>
                    <a:pt x="2114" y="771"/>
                  </a:lnTo>
                  <a:close/>
                </a:path>
              </a:pathLst>
            </a:custGeom>
            <a:solidFill>
              <a:srgbClr val="7D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4592" y="2128"/>
              <a:ext cx="724" cy="607"/>
            </a:xfrm>
            <a:custGeom>
              <a:avLst/>
              <a:gdLst/>
              <a:ahLst/>
              <a:cxnLst>
                <a:cxn ang="0">
                  <a:pos x="2046" y="636"/>
                </a:cxn>
                <a:cxn ang="0">
                  <a:pos x="2082" y="459"/>
                </a:cxn>
                <a:cxn ang="0">
                  <a:pos x="2123" y="282"/>
                </a:cxn>
                <a:cxn ang="0">
                  <a:pos x="2159" y="106"/>
                </a:cxn>
                <a:cxn ang="0">
                  <a:pos x="2135" y="5"/>
                </a:cxn>
                <a:cxn ang="0">
                  <a:pos x="2048" y="0"/>
                </a:cxn>
                <a:cxn ang="0">
                  <a:pos x="1950" y="7"/>
                </a:cxn>
                <a:cxn ang="0">
                  <a:pos x="1864" y="8"/>
                </a:cxn>
                <a:cxn ang="0">
                  <a:pos x="1645" y="15"/>
                </a:cxn>
                <a:cxn ang="0">
                  <a:pos x="1278" y="38"/>
                </a:cxn>
                <a:cxn ang="0">
                  <a:pos x="914" y="62"/>
                </a:cxn>
                <a:cxn ang="0">
                  <a:pos x="550" y="85"/>
                </a:cxn>
                <a:cxn ang="0">
                  <a:pos x="324" y="107"/>
                </a:cxn>
                <a:cxn ang="0">
                  <a:pos x="232" y="137"/>
                </a:cxn>
                <a:cxn ang="0">
                  <a:pos x="139" y="171"/>
                </a:cxn>
                <a:cxn ang="0">
                  <a:pos x="45" y="197"/>
                </a:cxn>
                <a:cxn ang="0">
                  <a:pos x="24" y="252"/>
                </a:cxn>
                <a:cxn ang="0">
                  <a:pos x="73" y="350"/>
                </a:cxn>
                <a:cxn ang="0">
                  <a:pos x="122" y="448"/>
                </a:cxn>
                <a:cxn ang="0">
                  <a:pos x="173" y="546"/>
                </a:cxn>
                <a:cxn ang="0">
                  <a:pos x="169" y="679"/>
                </a:cxn>
                <a:cxn ang="0">
                  <a:pos x="169" y="823"/>
                </a:cxn>
                <a:cxn ang="0">
                  <a:pos x="223" y="947"/>
                </a:cxn>
                <a:cxn ang="0">
                  <a:pos x="302" y="1059"/>
                </a:cxn>
                <a:cxn ang="0">
                  <a:pos x="434" y="1123"/>
                </a:cxn>
                <a:cxn ang="0">
                  <a:pos x="618" y="1160"/>
                </a:cxn>
                <a:cxn ang="0">
                  <a:pos x="803" y="1198"/>
                </a:cxn>
                <a:cxn ang="0">
                  <a:pos x="993" y="1216"/>
                </a:cxn>
                <a:cxn ang="0">
                  <a:pos x="1247" y="1122"/>
                </a:cxn>
                <a:cxn ang="0">
                  <a:pos x="1492" y="1032"/>
                </a:cxn>
                <a:cxn ang="0">
                  <a:pos x="1675" y="1016"/>
                </a:cxn>
                <a:cxn ang="0">
                  <a:pos x="1839" y="1012"/>
                </a:cxn>
                <a:cxn ang="0">
                  <a:pos x="1936" y="961"/>
                </a:cxn>
                <a:cxn ang="0">
                  <a:pos x="1953" y="893"/>
                </a:cxn>
                <a:cxn ang="0">
                  <a:pos x="1973" y="825"/>
                </a:cxn>
                <a:cxn ang="0">
                  <a:pos x="2008" y="759"/>
                </a:cxn>
              </a:cxnLst>
              <a:rect l="0" t="0" r="r" b="b"/>
              <a:pathLst>
                <a:path w="2172" h="1216">
                  <a:moveTo>
                    <a:pt x="2035" y="726"/>
                  </a:moveTo>
                  <a:lnTo>
                    <a:pt x="2046" y="636"/>
                  </a:lnTo>
                  <a:lnTo>
                    <a:pt x="2062" y="547"/>
                  </a:lnTo>
                  <a:lnTo>
                    <a:pt x="2082" y="459"/>
                  </a:lnTo>
                  <a:lnTo>
                    <a:pt x="2103" y="371"/>
                  </a:lnTo>
                  <a:lnTo>
                    <a:pt x="2123" y="282"/>
                  </a:lnTo>
                  <a:lnTo>
                    <a:pt x="2144" y="195"/>
                  </a:lnTo>
                  <a:lnTo>
                    <a:pt x="2159" y="106"/>
                  </a:lnTo>
                  <a:lnTo>
                    <a:pt x="2172" y="17"/>
                  </a:lnTo>
                  <a:lnTo>
                    <a:pt x="2135" y="5"/>
                  </a:lnTo>
                  <a:lnTo>
                    <a:pt x="2094" y="2"/>
                  </a:lnTo>
                  <a:lnTo>
                    <a:pt x="2048" y="0"/>
                  </a:lnTo>
                  <a:lnTo>
                    <a:pt x="2000" y="4"/>
                  </a:lnTo>
                  <a:lnTo>
                    <a:pt x="1950" y="7"/>
                  </a:lnTo>
                  <a:lnTo>
                    <a:pt x="1905" y="9"/>
                  </a:lnTo>
                  <a:lnTo>
                    <a:pt x="1864" y="8"/>
                  </a:lnTo>
                  <a:lnTo>
                    <a:pt x="1829" y="3"/>
                  </a:lnTo>
                  <a:lnTo>
                    <a:pt x="1645" y="15"/>
                  </a:lnTo>
                  <a:lnTo>
                    <a:pt x="1462" y="26"/>
                  </a:lnTo>
                  <a:lnTo>
                    <a:pt x="1278" y="38"/>
                  </a:lnTo>
                  <a:lnTo>
                    <a:pt x="1096" y="50"/>
                  </a:lnTo>
                  <a:lnTo>
                    <a:pt x="914" y="62"/>
                  </a:lnTo>
                  <a:lnTo>
                    <a:pt x="732" y="73"/>
                  </a:lnTo>
                  <a:lnTo>
                    <a:pt x="550" y="85"/>
                  </a:lnTo>
                  <a:lnTo>
                    <a:pt x="368" y="98"/>
                  </a:lnTo>
                  <a:lnTo>
                    <a:pt x="324" y="107"/>
                  </a:lnTo>
                  <a:lnTo>
                    <a:pt x="279" y="120"/>
                  </a:lnTo>
                  <a:lnTo>
                    <a:pt x="232" y="137"/>
                  </a:lnTo>
                  <a:lnTo>
                    <a:pt x="187" y="156"/>
                  </a:lnTo>
                  <a:lnTo>
                    <a:pt x="139" y="171"/>
                  </a:lnTo>
                  <a:lnTo>
                    <a:pt x="93" y="187"/>
                  </a:lnTo>
                  <a:lnTo>
                    <a:pt x="45" y="197"/>
                  </a:lnTo>
                  <a:lnTo>
                    <a:pt x="0" y="204"/>
                  </a:lnTo>
                  <a:lnTo>
                    <a:pt x="24" y="252"/>
                  </a:lnTo>
                  <a:lnTo>
                    <a:pt x="49" y="302"/>
                  </a:lnTo>
                  <a:lnTo>
                    <a:pt x="73" y="350"/>
                  </a:lnTo>
                  <a:lnTo>
                    <a:pt x="98" y="400"/>
                  </a:lnTo>
                  <a:lnTo>
                    <a:pt x="122" y="448"/>
                  </a:lnTo>
                  <a:lnTo>
                    <a:pt x="148" y="498"/>
                  </a:lnTo>
                  <a:lnTo>
                    <a:pt x="173" y="546"/>
                  </a:lnTo>
                  <a:lnTo>
                    <a:pt x="199" y="597"/>
                  </a:lnTo>
                  <a:lnTo>
                    <a:pt x="169" y="679"/>
                  </a:lnTo>
                  <a:lnTo>
                    <a:pt x="160" y="755"/>
                  </a:lnTo>
                  <a:lnTo>
                    <a:pt x="169" y="823"/>
                  </a:lnTo>
                  <a:lnTo>
                    <a:pt x="192" y="888"/>
                  </a:lnTo>
                  <a:lnTo>
                    <a:pt x="223" y="947"/>
                  </a:lnTo>
                  <a:lnTo>
                    <a:pt x="261" y="1004"/>
                  </a:lnTo>
                  <a:lnTo>
                    <a:pt x="302" y="1059"/>
                  </a:lnTo>
                  <a:lnTo>
                    <a:pt x="343" y="1114"/>
                  </a:lnTo>
                  <a:lnTo>
                    <a:pt x="434" y="1123"/>
                  </a:lnTo>
                  <a:lnTo>
                    <a:pt x="526" y="1140"/>
                  </a:lnTo>
                  <a:lnTo>
                    <a:pt x="618" y="1160"/>
                  </a:lnTo>
                  <a:lnTo>
                    <a:pt x="711" y="1181"/>
                  </a:lnTo>
                  <a:lnTo>
                    <a:pt x="803" y="1198"/>
                  </a:lnTo>
                  <a:lnTo>
                    <a:pt x="897" y="1211"/>
                  </a:lnTo>
                  <a:lnTo>
                    <a:pt x="993" y="1216"/>
                  </a:lnTo>
                  <a:lnTo>
                    <a:pt x="1092" y="1213"/>
                  </a:lnTo>
                  <a:lnTo>
                    <a:pt x="1247" y="1122"/>
                  </a:lnTo>
                  <a:lnTo>
                    <a:pt x="1380" y="1064"/>
                  </a:lnTo>
                  <a:lnTo>
                    <a:pt x="1492" y="1032"/>
                  </a:lnTo>
                  <a:lnTo>
                    <a:pt x="1589" y="1020"/>
                  </a:lnTo>
                  <a:lnTo>
                    <a:pt x="1675" y="1016"/>
                  </a:lnTo>
                  <a:lnTo>
                    <a:pt x="1758" y="1016"/>
                  </a:lnTo>
                  <a:lnTo>
                    <a:pt x="1839" y="1012"/>
                  </a:lnTo>
                  <a:lnTo>
                    <a:pt x="1926" y="996"/>
                  </a:lnTo>
                  <a:lnTo>
                    <a:pt x="1936" y="961"/>
                  </a:lnTo>
                  <a:lnTo>
                    <a:pt x="1946" y="927"/>
                  </a:lnTo>
                  <a:lnTo>
                    <a:pt x="1953" y="893"/>
                  </a:lnTo>
                  <a:lnTo>
                    <a:pt x="1963" y="861"/>
                  </a:lnTo>
                  <a:lnTo>
                    <a:pt x="1973" y="825"/>
                  </a:lnTo>
                  <a:lnTo>
                    <a:pt x="1988" y="793"/>
                  </a:lnTo>
                  <a:lnTo>
                    <a:pt x="2008" y="759"/>
                  </a:lnTo>
                  <a:lnTo>
                    <a:pt x="2035" y="726"/>
                  </a:lnTo>
                  <a:close/>
                </a:path>
              </a:pathLst>
            </a:custGeom>
            <a:solidFill>
              <a:srgbClr val="8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4600" y="2133"/>
              <a:ext cx="708" cy="593"/>
            </a:xfrm>
            <a:custGeom>
              <a:avLst/>
              <a:gdLst/>
              <a:ahLst/>
              <a:cxnLst>
                <a:cxn ang="0">
                  <a:pos x="1967" y="596"/>
                </a:cxn>
                <a:cxn ang="0">
                  <a:pos x="2011" y="432"/>
                </a:cxn>
                <a:cxn ang="0">
                  <a:pos x="2066" y="266"/>
                </a:cxn>
                <a:cxn ang="0">
                  <a:pos x="2110" y="100"/>
                </a:cxn>
                <a:cxn ang="0">
                  <a:pos x="2089" y="8"/>
                </a:cxn>
                <a:cxn ang="0">
                  <a:pos x="1995" y="2"/>
                </a:cxn>
                <a:cxn ang="0">
                  <a:pos x="1890" y="6"/>
                </a:cxn>
                <a:cxn ang="0">
                  <a:pos x="1796" y="5"/>
                </a:cxn>
                <a:cxn ang="0">
                  <a:pos x="1589" y="10"/>
                </a:cxn>
                <a:cxn ang="0">
                  <a:pos x="1245" y="32"/>
                </a:cxn>
                <a:cxn ang="0">
                  <a:pos x="900" y="55"/>
                </a:cxn>
                <a:cxn ang="0">
                  <a:pos x="556" y="78"/>
                </a:cxn>
                <a:cxn ang="0">
                  <a:pos x="341" y="99"/>
                </a:cxn>
                <a:cxn ang="0">
                  <a:pos x="245" y="129"/>
                </a:cxn>
                <a:cxn ang="0">
                  <a:pos x="144" y="166"/>
                </a:cxn>
                <a:cxn ang="0">
                  <a:pos x="43" y="192"/>
                </a:cxn>
                <a:cxn ang="0">
                  <a:pos x="22" y="245"/>
                </a:cxn>
                <a:cxn ang="0">
                  <a:pos x="69" y="337"/>
                </a:cxn>
                <a:cxn ang="0">
                  <a:pos x="115" y="429"/>
                </a:cxn>
                <a:cxn ang="0">
                  <a:pos x="163" y="522"/>
                </a:cxn>
                <a:cxn ang="0">
                  <a:pos x="160" y="646"/>
                </a:cxn>
                <a:cxn ang="0">
                  <a:pos x="170" y="779"/>
                </a:cxn>
                <a:cxn ang="0">
                  <a:pos x="234" y="893"/>
                </a:cxn>
                <a:cxn ang="0">
                  <a:pos x="320" y="996"/>
                </a:cxn>
                <a:cxn ang="0">
                  <a:pos x="447" y="1057"/>
                </a:cxn>
                <a:cxn ang="0">
                  <a:pos x="619" y="1103"/>
                </a:cxn>
                <a:cxn ang="0">
                  <a:pos x="791" y="1155"/>
                </a:cxn>
                <a:cxn ang="0">
                  <a:pos x="969" y="1187"/>
                </a:cxn>
                <a:cxn ang="0">
                  <a:pos x="1209" y="1096"/>
                </a:cxn>
                <a:cxn ang="0">
                  <a:pos x="1441" y="1001"/>
                </a:cxn>
                <a:cxn ang="0">
                  <a:pos x="1616" y="969"/>
                </a:cxn>
                <a:cxn ang="0">
                  <a:pos x="1771" y="953"/>
                </a:cxn>
                <a:cxn ang="0">
                  <a:pos x="1863" y="903"/>
                </a:cxn>
                <a:cxn ang="0">
                  <a:pos x="1880" y="839"/>
                </a:cxn>
                <a:cxn ang="0">
                  <a:pos x="1898" y="775"/>
                </a:cxn>
                <a:cxn ang="0">
                  <a:pos x="1929" y="713"/>
                </a:cxn>
              </a:cxnLst>
              <a:rect l="0" t="0" r="r" b="b"/>
              <a:pathLst>
                <a:path w="2124" h="1187">
                  <a:moveTo>
                    <a:pt x="1956" y="681"/>
                  </a:moveTo>
                  <a:lnTo>
                    <a:pt x="1967" y="596"/>
                  </a:lnTo>
                  <a:lnTo>
                    <a:pt x="1987" y="514"/>
                  </a:lnTo>
                  <a:lnTo>
                    <a:pt x="2011" y="432"/>
                  </a:lnTo>
                  <a:lnTo>
                    <a:pt x="2039" y="350"/>
                  </a:lnTo>
                  <a:lnTo>
                    <a:pt x="2066" y="266"/>
                  </a:lnTo>
                  <a:lnTo>
                    <a:pt x="2090" y="184"/>
                  </a:lnTo>
                  <a:lnTo>
                    <a:pt x="2110" y="100"/>
                  </a:lnTo>
                  <a:lnTo>
                    <a:pt x="2124" y="18"/>
                  </a:lnTo>
                  <a:lnTo>
                    <a:pt x="2089" y="8"/>
                  </a:lnTo>
                  <a:lnTo>
                    <a:pt x="2045" y="4"/>
                  </a:lnTo>
                  <a:lnTo>
                    <a:pt x="1995" y="2"/>
                  </a:lnTo>
                  <a:lnTo>
                    <a:pt x="1943" y="5"/>
                  </a:lnTo>
                  <a:lnTo>
                    <a:pt x="1890" y="6"/>
                  </a:lnTo>
                  <a:lnTo>
                    <a:pt x="1840" y="8"/>
                  </a:lnTo>
                  <a:lnTo>
                    <a:pt x="1796" y="5"/>
                  </a:lnTo>
                  <a:lnTo>
                    <a:pt x="1763" y="0"/>
                  </a:lnTo>
                  <a:lnTo>
                    <a:pt x="1589" y="10"/>
                  </a:lnTo>
                  <a:lnTo>
                    <a:pt x="1417" y="22"/>
                  </a:lnTo>
                  <a:lnTo>
                    <a:pt x="1245" y="32"/>
                  </a:lnTo>
                  <a:lnTo>
                    <a:pt x="1072" y="44"/>
                  </a:lnTo>
                  <a:lnTo>
                    <a:pt x="900" y="55"/>
                  </a:lnTo>
                  <a:lnTo>
                    <a:pt x="728" y="66"/>
                  </a:lnTo>
                  <a:lnTo>
                    <a:pt x="556" y="78"/>
                  </a:lnTo>
                  <a:lnTo>
                    <a:pt x="385" y="90"/>
                  </a:lnTo>
                  <a:lnTo>
                    <a:pt x="341" y="99"/>
                  </a:lnTo>
                  <a:lnTo>
                    <a:pt x="296" y="113"/>
                  </a:lnTo>
                  <a:lnTo>
                    <a:pt x="245" y="129"/>
                  </a:lnTo>
                  <a:lnTo>
                    <a:pt x="196" y="149"/>
                  </a:lnTo>
                  <a:lnTo>
                    <a:pt x="144" y="166"/>
                  </a:lnTo>
                  <a:lnTo>
                    <a:pt x="93" y="181"/>
                  </a:lnTo>
                  <a:lnTo>
                    <a:pt x="43" y="192"/>
                  </a:lnTo>
                  <a:lnTo>
                    <a:pt x="0" y="199"/>
                  </a:lnTo>
                  <a:lnTo>
                    <a:pt x="22" y="245"/>
                  </a:lnTo>
                  <a:lnTo>
                    <a:pt x="46" y="291"/>
                  </a:lnTo>
                  <a:lnTo>
                    <a:pt x="69" y="337"/>
                  </a:lnTo>
                  <a:lnTo>
                    <a:pt x="93" y="384"/>
                  </a:lnTo>
                  <a:lnTo>
                    <a:pt x="115" y="429"/>
                  </a:lnTo>
                  <a:lnTo>
                    <a:pt x="139" y="475"/>
                  </a:lnTo>
                  <a:lnTo>
                    <a:pt x="163" y="522"/>
                  </a:lnTo>
                  <a:lnTo>
                    <a:pt x="187" y="569"/>
                  </a:lnTo>
                  <a:lnTo>
                    <a:pt x="160" y="646"/>
                  </a:lnTo>
                  <a:lnTo>
                    <a:pt x="156" y="717"/>
                  </a:lnTo>
                  <a:lnTo>
                    <a:pt x="170" y="779"/>
                  </a:lnTo>
                  <a:lnTo>
                    <a:pt x="199" y="839"/>
                  </a:lnTo>
                  <a:lnTo>
                    <a:pt x="234" y="893"/>
                  </a:lnTo>
                  <a:lnTo>
                    <a:pt x="278" y="945"/>
                  </a:lnTo>
                  <a:lnTo>
                    <a:pt x="320" y="996"/>
                  </a:lnTo>
                  <a:lnTo>
                    <a:pt x="361" y="1047"/>
                  </a:lnTo>
                  <a:lnTo>
                    <a:pt x="447" y="1057"/>
                  </a:lnTo>
                  <a:lnTo>
                    <a:pt x="533" y="1078"/>
                  </a:lnTo>
                  <a:lnTo>
                    <a:pt x="619" y="1103"/>
                  </a:lnTo>
                  <a:lnTo>
                    <a:pt x="705" y="1132"/>
                  </a:lnTo>
                  <a:lnTo>
                    <a:pt x="791" y="1155"/>
                  </a:lnTo>
                  <a:lnTo>
                    <a:pt x="880" y="1176"/>
                  </a:lnTo>
                  <a:lnTo>
                    <a:pt x="969" y="1187"/>
                  </a:lnTo>
                  <a:lnTo>
                    <a:pt x="1062" y="1185"/>
                  </a:lnTo>
                  <a:lnTo>
                    <a:pt x="1209" y="1096"/>
                  </a:lnTo>
                  <a:lnTo>
                    <a:pt x="1335" y="1038"/>
                  </a:lnTo>
                  <a:lnTo>
                    <a:pt x="1441" y="1001"/>
                  </a:lnTo>
                  <a:lnTo>
                    <a:pt x="1534" y="980"/>
                  </a:lnTo>
                  <a:lnTo>
                    <a:pt x="1616" y="969"/>
                  </a:lnTo>
                  <a:lnTo>
                    <a:pt x="1693" y="962"/>
                  </a:lnTo>
                  <a:lnTo>
                    <a:pt x="1771" y="953"/>
                  </a:lnTo>
                  <a:lnTo>
                    <a:pt x="1853" y="936"/>
                  </a:lnTo>
                  <a:lnTo>
                    <a:pt x="1863" y="903"/>
                  </a:lnTo>
                  <a:lnTo>
                    <a:pt x="1873" y="872"/>
                  </a:lnTo>
                  <a:lnTo>
                    <a:pt x="1880" y="839"/>
                  </a:lnTo>
                  <a:lnTo>
                    <a:pt x="1888" y="808"/>
                  </a:lnTo>
                  <a:lnTo>
                    <a:pt x="1898" y="775"/>
                  </a:lnTo>
                  <a:lnTo>
                    <a:pt x="1912" y="744"/>
                  </a:lnTo>
                  <a:lnTo>
                    <a:pt x="1929" y="713"/>
                  </a:lnTo>
                  <a:lnTo>
                    <a:pt x="1956" y="681"/>
                  </a:lnTo>
                  <a:close/>
                </a:path>
              </a:pathLst>
            </a:custGeom>
            <a:solidFill>
              <a:srgbClr val="9E0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4600" y="2199"/>
              <a:ext cx="125" cy="191"/>
            </a:xfrm>
            <a:custGeom>
              <a:avLst/>
              <a:gdLst/>
              <a:ahLst/>
              <a:cxnLst>
                <a:cxn ang="0">
                  <a:pos x="374" y="64"/>
                </a:cxn>
                <a:cxn ang="0">
                  <a:pos x="371" y="70"/>
                </a:cxn>
                <a:cxn ang="0">
                  <a:pos x="364" y="91"/>
                </a:cxn>
                <a:cxn ang="0">
                  <a:pos x="351" y="120"/>
                </a:cxn>
                <a:cxn ang="0">
                  <a:pos x="337" y="158"/>
                </a:cxn>
                <a:cxn ang="0">
                  <a:pos x="316" y="197"/>
                </a:cxn>
                <a:cxn ang="0">
                  <a:pos x="295" y="238"/>
                </a:cxn>
                <a:cxn ang="0">
                  <a:pos x="269" y="274"/>
                </a:cxn>
                <a:cxn ang="0">
                  <a:pos x="242" y="307"/>
                </a:cxn>
                <a:cxn ang="0">
                  <a:pos x="214" y="330"/>
                </a:cxn>
                <a:cxn ang="0">
                  <a:pos x="194" y="348"/>
                </a:cxn>
                <a:cxn ang="0">
                  <a:pos x="180" y="362"/>
                </a:cxn>
                <a:cxn ang="0">
                  <a:pos x="172" y="371"/>
                </a:cxn>
                <a:cxn ang="0">
                  <a:pos x="165" y="376"/>
                </a:cxn>
                <a:cxn ang="0">
                  <a:pos x="162" y="380"/>
                </a:cxn>
                <a:cxn ang="0">
                  <a:pos x="162" y="381"/>
                </a:cxn>
                <a:cxn ang="0">
                  <a:pos x="0" y="124"/>
                </a:cxn>
                <a:cxn ang="0">
                  <a:pos x="12" y="113"/>
                </a:cxn>
                <a:cxn ang="0">
                  <a:pos x="48" y="90"/>
                </a:cxn>
                <a:cxn ang="0">
                  <a:pos x="97" y="59"/>
                </a:cxn>
                <a:cxn ang="0">
                  <a:pos x="159" y="29"/>
                </a:cxn>
                <a:cxn ang="0">
                  <a:pos x="223" y="6"/>
                </a:cxn>
                <a:cxn ang="0">
                  <a:pos x="283" y="0"/>
                </a:cxn>
                <a:cxn ang="0">
                  <a:pos x="336" y="16"/>
                </a:cxn>
                <a:cxn ang="0">
                  <a:pos x="374" y="64"/>
                </a:cxn>
              </a:cxnLst>
              <a:rect l="0" t="0" r="r" b="b"/>
              <a:pathLst>
                <a:path w="374" h="381">
                  <a:moveTo>
                    <a:pt x="374" y="64"/>
                  </a:moveTo>
                  <a:lnTo>
                    <a:pt x="371" y="70"/>
                  </a:lnTo>
                  <a:lnTo>
                    <a:pt x="364" y="91"/>
                  </a:lnTo>
                  <a:lnTo>
                    <a:pt x="351" y="120"/>
                  </a:lnTo>
                  <a:lnTo>
                    <a:pt x="337" y="158"/>
                  </a:lnTo>
                  <a:lnTo>
                    <a:pt x="316" y="197"/>
                  </a:lnTo>
                  <a:lnTo>
                    <a:pt x="295" y="238"/>
                  </a:lnTo>
                  <a:lnTo>
                    <a:pt x="269" y="274"/>
                  </a:lnTo>
                  <a:lnTo>
                    <a:pt x="242" y="307"/>
                  </a:lnTo>
                  <a:lnTo>
                    <a:pt x="214" y="330"/>
                  </a:lnTo>
                  <a:lnTo>
                    <a:pt x="194" y="348"/>
                  </a:lnTo>
                  <a:lnTo>
                    <a:pt x="180" y="362"/>
                  </a:lnTo>
                  <a:lnTo>
                    <a:pt x="172" y="371"/>
                  </a:lnTo>
                  <a:lnTo>
                    <a:pt x="165" y="376"/>
                  </a:lnTo>
                  <a:lnTo>
                    <a:pt x="162" y="380"/>
                  </a:lnTo>
                  <a:lnTo>
                    <a:pt x="162" y="381"/>
                  </a:lnTo>
                  <a:lnTo>
                    <a:pt x="0" y="124"/>
                  </a:lnTo>
                  <a:lnTo>
                    <a:pt x="12" y="113"/>
                  </a:lnTo>
                  <a:lnTo>
                    <a:pt x="48" y="90"/>
                  </a:lnTo>
                  <a:lnTo>
                    <a:pt x="97" y="59"/>
                  </a:lnTo>
                  <a:lnTo>
                    <a:pt x="159" y="29"/>
                  </a:lnTo>
                  <a:lnTo>
                    <a:pt x="223" y="6"/>
                  </a:lnTo>
                  <a:lnTo>
                    <a:pt x="283" y="0"/>
                  </a:lnTo>
                  <a:lnTo>
                    <a:pt x="336" y="16"/>
                  </a:lnTo>
                  <a:lnTo>
                    <a:pt x="374" y="64"/>
                  </a:lnTo>
                  <a:close/>
                </a:path>
              </a:pathLst>
            </a:custGeom>
            <a:solidFill>
              <a:srgbClr val="C930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4639" y="2329"/>
              <a:ext cx="292" cy="237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85" y="8"/>
                </a:cxn>
                <a:cxn ang="0">
                  <a:pos x="358" y="32"/>
                </a:cxn>
                <a:cxn ang="0">
                  <a:pos x="319" y="66"/>
                </a:cxn>
                <a:cxn ang="0">
                  <a:pos x="272" y="106"/>
                </a:cxn>
                <a:cxn ang="0">
                  <a:pos x="220" y="147"/>
                </a:cxn>
                <a:cxn ang="0">
                  <a:pos x="169" y="184"/>
                </a:cxn>
                <a:cxn ang="0">
                  <a:pos x="123" y="213"/>
                </a:cxn>
                <a:cxn ang="0">
                  <a:pos x="86" y="232"/>
                </a:cxn>
                <a:cxn ang="0">
                  <a:pos x="56" y="242"/>
                </a:cxn>
                <a:cxn ang="0">
                  <a:pos x="35" y="258"/>
                </a:cxn>
                <a:cxn ang="0">
                  <a:pos x="19" y="276"/>
                </a:cxn>
                <a:cxn ang="0">
                  <a:pos x="10" y="294"/>
                </a:cxn>
                <a:cxn ang="0">
                  <a:pos x="3" y="311"/>
                </a:cxn>
                <a:cxn ang="0">
                  <a:pos x="0" y="327"/>
                </a:cxn>
                <a:cxn ang="0">
                  <a:pos x="0" y="336"/>
                </a:cxn>
                <a:cxn ang="0">
                  <a:pos x="0" y="341"/>
                </a:cxn>
                <a:cxn ang="0">
                  <a:pos x="519" y="391"/>
                </a:cxn>
                <a:cxn ang="0">
                  <a:pos x="875" y="474"/>
                </a:cxn>
                <a:cxn ang="0">
                  <a:pos x="852" y="465"/>
                </a:cxn>
                <a:cxn ang="0">
                  <a:pos x="794" y="440"/>
                </a:cxn>
                <a:cxn ang="0">
                  <a:pos x="713" y="399"/>
                </a:cxn>
                <a:cxn ang="0">
                  <a:pos x="622" y="344"/>
                </a:cxn>
                <a:cxn ang="0">
                  <a:pos x="530" y="275"/>
                </a:cxn>
                <a:cxn ang="0">
                  <a:pos x="456" y="194"/>
                </a:cxn>
                <a:cxn ang="0">
                  <a:pos x="405" y="101"/>
                </a:cxn>
                <a:cxn ang="0">
                  <a:pos x="395" y="0"/>
                </a:cxn>
              </a:cxnLst>
              <a:rect l="0" t="0" r="r" b="b"/>
              <a:pathLst>
                <a:path w="875" h="474">
                  <a:moveTo>
                    <a:pt x="395" y="0"/>
                  </a:moveTo>
                  <a:lnTo>
                    <a:pt x="385" y="8"/>
                  </a:lnTo>
                  <a:lnTo>
                    <a:pt x="358" y="32"/>
                  </a:lnTo>
                  <a:lnTo>
                    <a:pt x="319" y="66"/>
                  </a:lnTo>
                  <a:lnTo>
                    <a:pt x="272" y="106"/>
                  </a:lnTo>
                  <a:lnTo>
                    <a:pt x="220" y="147"/>
                  </a:lnTo>
                  <a:lnTo>
                    <a:pt x="169" y="184"/>
                  </a:lnTo>
                  <a:lnTo>
                    <a:pt x="123" y="213"/>
                  </a:lnTo>
                  <a:lnTo>
                    <a:pt x="86" y="232"/>
                  </a:lnTo>
                  <a:lnTo>
                    <a:pt x="56" y="242"/>
                  </a:lnTo>
                  <a:lnTo>
                    <a:pt x="35" y="258"/>
                  </a:lnTo>
                  <a:lnTo>
                    <a:pt x="19" y="276"/>
                  </a:lnTo>
                  <a:lnTo>
                    <a:pt x="10" y="294"/>
                  </a:lnTo>
                  <a:lnTo>
                    <a:pt x="3" y="311"/>
                  </a:lnTo>
                  <a:lnTo>
                    <a:pt x="0" y="327"/>
                  </a:lnTo>
                  <a:lnTo>
                    <a:pt x="0" y="336"/>
                  </a:lnTo>
                  <a:lnTo>
                    <a:pt x="0" y="341"/>
                  </a:lnTo>
                  <a:lnTo>
                    <a:pt x="519" y="391"/>
                  </a:lnTo>
                  <a:lnTo>
                    <a:pt x="875" y="474"/>
                  </a:lnTo>
                  <a:lnTo>
                    <a:pt x="852" y="465"/>
                  </a:lnTo>
                  <a:lnTo>
                    <a:pt x="794" y="440"/>
                  </a:lnTo>
                  <a:lnTo>
                    <a:pt x="713" y="399"/>
                  </a:lnTo>
                  <a:lnTo>
                    <a:pt x="622" y="344"/>
                  </a:lnTo>
                  <a:lnTo>
                    <a:pt x="530" y="275"/>
                  </a:lnTo>
                  <a:lnTo>
                    <a:pt x="456" y="194"/>
                  </a:lnTo>
                  <a:lnTo>
                    <a:pt x="405" y="101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8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5025" y="2253"/>
              <a:ext cx="235" cy="285"/>
            </a:xfrm>
            <a:custGeom>
              <a:avLst/>
              <a:gdLst/>
              <a:ahLst/>
              <a:cxnLst>
                <a:cxn ang="0">
                  <a:pos x="0" y="571"/>
                </a:cxn>
                <a:cxn ang="0">
                  <a:pos x="705" y="261"/>
                </a:cxn>
                <a:cxn ang="0">
                  <a:pos x="673" y="0"/>
                </a:cxn>
                <a:cxn ang="0">
                  <a:pos x="330" y="10"/>
                </a:cxn>
                <a:cxn ang="0">
                  <a:pos x="325" y="27"/>
                </a:cxn>
                <a:cxn ang="0">
                  <a:pos x="309" y="77"/>
                </a:cxn>
                <a:cxn ang="0">
                  <a:pos x="282" y="149"/>
                </a:cxn>
                <a:cxn ang="0">
                  <a:pos x="247" y="238"/>
                </a:cxn>
                <a:cxn ang="0">
                  <a:pos x="199" y="330"/>
                </a:cxn>
                <a:cxn ang="0">
                  <a:pos x="143" y="423"/>
                </a:cxn>
                <a:cxn ang="0">
                  <a:pos x="75" y="505"/>
                </a:cxn>
                <a:cxn ang="0">
                  <a:pos x="0" y="571"/>
                </a:cxn>
              </a:cxnLst>
              <a:rect l="0" t="0" r="r" b="b"/>
              <a:pathLst>
                <a:path w="705" h="571">
                  <a:moveTo>
                    <a:pt x="0" y="571"/>
                  </a:moveTo>
                  <a:lnTo>
                    <a:pt x="705" y="261"/>
                  </a:lnTo>
                  <a:lnTo>
                    <a:pt x="673" y="0"/>
                  </a:lnTo>
                  <a:lnTo>
                    <a:pt x="330" y="10"/>
                  </a:lnTo>
                  <a:lnTo>
                    <a:pt x="325" y="27"/>
                  </a:lnTo>
                  <a:lnTo>
                    <a:pt x="309" y="77"/>
                  </a:lnTo>
                  <a:lnTo>
                    <a:pt x="282" y="149"/>
                  </a:lnTo>
                  <a:lnTo>
                    <a:pt x="247" y="238"/>
                  </a:lnTo>
                  <a:lnTo>
                    <a:pt x="199" y="330"/>
                  </a:lnTo>
                  <a:lnTo>
                    <a:pt x="143" y="423"/>
                  </a:lnTo>
                  <a:lnTo>
                    <a:pt x="75" y="505"/>
                  </a:lnTo>
                  <a:lnTo>
                    <a:pt x="0" y="571"/>
                  </a:lnTo>
                  <a:close/>
                </a:path>
              </a:pathLst>
            </a:custGeom>
            <a:solidFill>
              <a:srgbClr val="8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4653" y="2481"/>
              <a:ext cx="612" cy="203"/>
            </a:xfrm>
            <a:custGeom>
              <a:avLst/>
              <a:gdLst/>
              <a:ahLst/>
              <a:cxnLst>
                <a:cxn ang="0">
                  <a:pos x="1756" y="256"/>
                </a:cxn>
                <a:cxn ang="0">
                  <a:pos x="1764" y="237"/>
                </a:cxn>
                <a:cxn ang="0">
                  <a:pos x="1774" y="220"/>
                </a:cxn>
                <a:cxn ang="0">
                  <a:pos x="1784" y="203"/>
                </a:cxn>
                <a:cxn ang="0">
                  <a:pos x="1795" y="188"/>
                </a:cxn>
                <a:cxn ang="0">
                  <a:pos x="1804" y="171"/>
                </a:cxn>
                <a:cxn ang="0">
                  <a:pos x="1813" y="154"/>
                </a:cxn>
                <a:cxn ang="0">
                  <a:pos x="1823" y="137"/>
                </a:cxn>
                <a:cxn ang="0">
                  <a:pos x="1835" y="121"/>
                </a:cxn>
                <a:cxn ang="0">
                  <a:pos x="1832" y="115"/>
                </a:cxn>
                <a:cxn ang="0">
                  <a:pos x="1823" y="100"/>
                </a:cxn>
                <a:cxn ang="0">
                  <a:pos x="1809" y="79"/>
                </a:cxn>
                <a:cxn ang="0">
                  <a:pos x="1787" y="57"/>
                </a:cxn>
                <a:cxn ang="0">
                  <a:pos x="1753" y="34"/>
                </a:cxn>
                <a:cxn ang="0">
                  <a:pos x="1712" y="14"/>
                </a:cxn>
                <a:cxn ang="0">
                  <a:pos x="1657" y="1"/>
                </a:cxn>
                <a:cxn ang="0">
                  <a:pos x="1590" y="0"/>
                </a:cxn>
                <a:cxn ang="0">
                  <a:pos x="1485" y="9"/>
                </a:cxn>
                <a:cxn ang="0">
                  <a:pos x="1380" y="34"/>
                </a:cxn>
                <a:cxn ang="0">
                  <a:pos x="1277" y="69"/>
                </a:cxn>
                <a:cxn ang="0">
                  <a:pos x="1177" y="115"/>
                </a:cxn>
                <a:cxn ang="0">
                  <a:pos x="1077" y="164"/>
                </a:cxn>
                <a:cxn ang="0">
                  <a:pos x="981" y="219"/>
                </a:cxn>
                <a:cxn ang="0">
                  <a:pos x="889" y="274"/>
                </a:cxn>
                <a:cxn ang="0">
                  <a:pos x="801" y="329"/>
                </a:cxn>
                <a:cxn ang="0">
                  <a:pos x="705" y="293"/>
                </a:cxn>
                <a:cxn ang="0">
                  <a:pos x="612" y="261"/>
                </a:cxn>
                <a:cxn ang="0">
                  <a:pos x="516" y="227"/>
                </a:cxn>
                <a:cxn ang="0">
                  <a:pos x="423" y="194"/>
                </a:cxn>
                <a:cxn ang="0">
                  <a:pos x="327" y="160"/>
                </a:cxn>
                <a:cxn ang="0">
                  <a:pos x="234" y="128"/>
                </a:cxn>
                <a:cxn ang="0">
                  <a:pos x="138" y="94"/>
                </a:cxn>
                <a:cxn ang="0">
                  <a:pos x="45" y="61"/>
                </a:cxn>
                <a:cxn ang="0">
                  <a:pos x="38" y="84"/>
                </a:cxn>
                <a:cxn ang="0">
                  <a:pos x="32" y="108"/>
                </a:cxn>
                <a:cxn ang="0">
                  <a:pos x="26" y="133"/>
                </a:cxn>
                <a:cxn ang="0">
                  <a:pos x="21" y="158"/>
                </a:cxn>
                <a:cxn ang="0">
                  <a:pos x="15" y="181"/>
                </a:cxn>
                <a:cxn ang="0">
                  <a:pos x="10" y="206"/>
                </a:cxn>
                <a:cxn ang="0">
                  <a:pos x="4" y="231"/>
                </a:cxn>
                <a:cxn ang="0">
                  <a:pos x="0" y="256"/>
                </a:cxn>
                <a:cxn ang="0">
                  <a:pos x="97" y="274"/>
                </a:cxn>
                <a:cxn ang="0">
                  <a:pos x="196" y="292"/>
                </a:cxn>
                <a:cxn ang="0">
                  <a:pos x="295" y="310"/>
                </a:cxn>
                <a:cxn ang="0">
                  <a:pos x="393" y="330"/>
                </a:cxn>
                <a:cxn ang="0">
                  <a:pos x="491" y="348"/>
                </a:cxn>
                <a:cxn ang="0">
                  <a:pos x="590" y="368"/>
                </a:cxn>
                <a:cxn ang="0">
                  <a:pos x="688" y="387"/>
                </a:cxn>
                <a:cxn ang="0">
                  <a:pos x="789" y="407"/>
                </a:cxn>
                <a:cxn ang="0">
                  <a:pos x="824" y="391"/>
                </a:cxn>
                <a:cxn ang="0">
                  <a:pos x="921" y="356"/>
                </a:cxn>
                <a:cxn ang="0">
                  <a:pos x="1060" y="308"/>
                </a:cxn>
                <a:cxn ang="0">
                  <a:pos x="1225" y="259"/>
                </a:cxn>
                <a:cxn ang="0">
                  <a:pos x="1394" y="219"/>
                </a:cxn>
                <a:cxn ang="0">
                  <a:pos x="1551" y="198"/>
                </a:cxn>
                <a:cxn ang="0">
                  <a:pos x="1678" y="206"/>
                </a:cxn>
                <a:cxn ang="0">
                  <a:pos x="1756" y="256"/>
                </a:cxn>
              </a:cxnLst>
              <a:rect l="0" t="0" r="r" b="b"/>
              <a:pathLst>
                <a:path w="1835" h="407">
                  <a:moveTo>
                    <a:pt x="1756" y="256"/>
                  </a:moveTo>
                  <a:lnTo>
                    <a:pt x="1764" y="237"/>
                  </a:lnTo>
                  <a:lnTo>
                    <a:pt x="1774" y="220"/>
                  </a:lnTo>
                  <a:lnTo>
                    <a:pt x="1784" y="203"/>
                  </a:lnTo>
                  <a:lnTo>
                    <a:pt x="1795" y="188"/>
                  </a:lnTo>
                  <a:lnTo>
                    <a:pt x="1804" y="171"/>
                  </a:lnTo>
                  <a:lnTo>
                    <a:pt x="1813" y="154"/>
                  </a:lnTo>
                  <a:lnTo>
                    <a:pt x="1823" y="137"/>
                  </a:lnTo>
                  <a:lnTo>
                    <a:pt x="1835" y="121"/>
                  </a:lnTo>
                  <a:lnTo>
                    <a:pt x="1832" y="115"/>
                  </a:lnTo>
                  <a:lnTo>
                    <a:pt x="1823" y="100"/>
                  </a:lnTo>
                  <a:lnTo>
                    <a:pt x="1809" y="79"/>
                  </a:lnTo>
                  <a:lnTo>
                    <a:pt x="1787" y="57"/>
                  </a:lnTo>
                  <a:lnTo>
                    <a:pt x="1753" y="34"/>
                  </a:lnTo>
                  <a:lnTo>
                    <a:pt x="1712" y="14"/>
                  </a:lnTo>
                  <a:lnTo>
                    <a:pt x="1657" y="1"/>
                  </a:lnTo>
                  <a:lnTo>
                    <a:pt x="1590" y="0"/>
                  </a:lnTo>
                  <a:lnTo>
                    <a:pt x="1485" y="9"/>
                  </a:lnTo>
                  <a:lnTo>
                    <a:pt x="1380" y="34"/>
                  </a:lnTo>
                  <a:lnTo>
                    <a:pt x="1277" y="69"/>
                  </a:lnTo>
                  <a:lnTo>
                    <a:pt x="1177" y="115"/>
                  </a:lnTo>
                  <a:lnTo>
                    <a:pt x="1077" y="164"/>
                  </a:lnTo>
                  <a:lnTo>
                    <a:pt x="981" y="219"/>
                  </a:lnTo>
                  <a:lnTo>
                    <a:pt x="889" y="274"/>
                  </a:lnTo>
                  <a:lnTo>
                    <a:pt x="801" y="329"/>
                  </a:lnTo>
                  <a:lnTo>
                    <a:pt x="705" y="293"/>
                  </a:lnTo>
                  <a:lnTo>
                    <a:pt x="612" y="261"/>
                  </a:lnTo>
                  <a:lnTo>
                    <a:pt x="516" y="227"/>
                  </a:lnTo>
                  <a:lnTo>
                    <a:pt x="423" y="194"/>
                  </a:lnTo>
                  <a:lnTo>
                    <a:pt x="327" y="160"/>
                  </a:lnTo>
                  <a:lnTo>
                    <a:pt x="234" y="128"/>
                  </a:lnTo>
                  <a:lnTo>
                    <a:pt x="138" y="94"/>
                  </a:lnTo>
                  <a:lnTo>
                    <a:pt x="45" y="61"/>
                  </a:lnTo>
                  <a:lnTo>
                    <a:pt x="38" y="84"/>
                  </a:lnTo>
                  <a:lnTo>
                    <a:pt x="32" y="108"/>
                  </a:lnTo>
                  <a:lnTo>
                    <a:pt x="26" y="133"/>
                  </a:lnTo>
                  <a:lnTo>
                    <a:pt x="21" y="158"/>
                  </a:lnTo>
                  <a:lnTo>
                    <a:pt x="15" y="181"/>
                  </a:lnTo>
                  <a:lnTo>
                    <a:pt x="10" y="206"/>
                  </a:lnTo>
                  <a:lnTo>
                    <a:pt x="4" y="231"/>
                  </a:lnTo>
                  <a:lnTo>
                    <a:pt x="0" y="256"/>
                  </a:lnTo>
                  <a:lnTo>
                    <a:pt x="97" y="274"/>
                  </a:lnTo>
                  <a:lnTo>
                    <a:pt x="196" y="292"/>
                  </a:lnTo>
                  <a:lnTo>
                    <a:pt x="295" y="310"/>
                  </a:lnTo>
                  <a:lnTo>
                    <a:pt x="393" y="330"/>
                  </a:lnTo>
                  <a:lnTo>
                    <a:pt x="491" y="348"/>
                  </a:lnTo>
                  <a:lnTo>
                    <a:pt x="590" y="368"/>
                  </a:lnTo>
                  <a:lnTo>
                    <a:pt x="688" y="387"/>
                  </a:lnTo>
                  <a:lnTo>
                    <a:pt x="789" y="407"/>
                  </a:lnTo>
                  <a:lnTo>
                    <a:pt x="824" y="391"/>
                  </a:lnTo>
                  <a:lnTo>
                    <a:pt x="921" y="356"/>
                  </a:lnTo>
                  <a:lnTo>
                    <a:pt x="1060" y="308"/>
                  </a:lnTo>
                  <a:lnTo>
                    <a:pt x="1225" y="259"/>
                  </a:lnTo>
                  <a:lnTo>
                    <a:pt x="1394" y="219"/>
                  </a:lnTo>
                  <a:lnTo>
                    <a:pt x="1551" y="198"/>
                  </a:lnTo>
                  <a:lnTo>
                    <a:pt x="1678" y="206"/>
                  </a:lnTo>
                  <a:lnTo>
                    <a:pt x="1756" y="256"/>
                  </a:lnTo>
                  <a:close/>
                </a:path>
              </a:pathLst>
            </a:custGeom>
            <a:solidFill>
              <a:srgbClr val="C930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4788" y="2205"/>
              <a:ext cx="330" cy="320"/>
            </a:xfrm>
            <a:custGeom>
              <a:avLst/>
              <a:gdLst/>
              <a:ahLst/>
              <a:cxnLst>
                <a:cxn ang="0">
                  <a:pos x="989" y="221"/>
                </a:cxn>
                <a:cxn ang="0">
                  <a:pos x="871" y="123"/>
                </a:cxn>
                <a:cxn ang="0">
                  <a:pos x="752" y="55"/>
                </a:cxn>
                <a:cxn ang="0">
                  <a:pos x="629" y="13"/>
                </a:cxn>
                <a:cxn ang="0">
                  <a:pos x="508" y="0"/>
                </a:cxn>
                <a:cxn ang="0">
                  <a:pos x="382" y="11"/>
                </a:cxn>
                <a:cxn ang="0">
                  <a:pos x="257" y="46"/>
                </a:cxn>
                <a:cxn ang="0">
                  <a:pos x="128" y="103"/>
                </a:cxn>
                <a:cxn ang="0">
                  <a:pos x="1" y="183"/>
                </a:cxn>
                <a:cxn ang="0">
                  <a:pos x="0" y="263"/>
                </a:cxn>
                <a:cxn ang="0">
                  <a:pos x="11" y="340"/>
                </a:cxn>
                <a:cxn ang="0">
                  <a:pos x="32" y="409"/>
                </a:cxn>
                <a:cxn ang="0">
                  <a:pos x="72" y="474"/>
                </a:cxn>
                <a:cxn ang="0">
                  <a:pos x="127" y="529"/>
                </a:cxn>
                <a:cxn ang="0">
                  <a:pos x="203" y="576"/>
                </a:cxn>
                <a:cxn ang="0">
                  <a:pos x="303" y="614"/>
                </a:cxn>
                <a:cxn ang="0">
                  <a:pos x="429" y="640"/>
                </a:cxn>
                <a:cxn ang="0">
                  <a:pos x="550" y="626"/>
                </a:cxn>
                <a:cxn ang="0">
                  <a:pos x="653" y="598"/>
                </a:cxn>
                <a:cxn ang="0">
                  <a:pos x="739" y="557"/>
                </a:cxn>
                <a:cxn ang="0">
                  <a:pos x="810" y="506"/>
                </a:cxn>
                <a:cxn ang="0">
                  <a:pos x="866" y="444"/>
                </a:cxn>
                <a:cxn ang="0">
                  <a:pos x="916" y="375"/>
                </a:cxn>
                <a:cxn ang="0">
                  <a:pos x="954" y="299"/>
                </a:cxn>
                <a:cxn ang="0">
                  <a:pos x="989" y="221"/>
                </a:cxn>
              </a:cxnLst>
              <a:rect l="0" t="0" r="r" b="b"/>
              <a:pathLst>
                <a:path w="989" h="640">
                  <a:moveTo>
                    <a:pt x="989" y="221"/>
                  </a:moveTo>
                  <a:lnTo>
                    <a:pt x="871" y="123"/>
                  </a:lnTo>
                  <a:lnTo>
                    <a:pt x="752" y="55"/>
                  </a:lnTo>
                  <a:lnTo>
                    <a:pt x="629" y="13"/>
                  </a:lnTo>
                  <a:lnTo>
                    <a:pt x="508" y="0"/>
                  </a:lnTo>
                  <a:lnTo>
                    <a:pt x="382" y="11"/>
                  </a:lnTo>
                  <a:lnTo>
                    <a:pt x="257" y="46"/>
                  </a:lnTo>
                  <a:lnTo>
                    <a:pt x="128" y="103"/>
                  </a:lnTo>
                  <a:lnTo>
                    <a:pt x="1" y="183"/>
                  </a:lnTo>
                  <a:lnTo>
                    <a:pt x="0" y="263"/>
                  </a:lnTo>
                  <a:lnTo>
                    <a:pt x="11" y="340"/>
                  </a:lnTo>
                  <a:lnTo>
                    <a:pt x="32" y="409"/>
                  </a:lnTo>
                  <a:lnTo>
                    <a:pt x="72" y="474"/>
                  </a:lnTo>
                  <a:lnTo>
                    <a:pt x="127" y="529"/>
                  </a:lnTo>
                  <a:lnTo>
                    <a:pt x="203" y="576"/>
                  </a:lnTo>
                  <a:lnTo>
                    <a:pt x="303" y="614"/>
                  </a:lnTo>
                  <a:lnTo>
                    <a:pt x="429" y="640"/>
                  </a:lnTo>
                  <a:lnTo>
                    <a:pt x="550" y="626"/>
                  </a:lnTo>
                  <a:lnTo>
                    <a:pt x="653" y="598"/>
                  </a:lnTo>
                  <a:lnTo>
                    <a:pt x="739" y="557"/>
                  </a:lnTo>
                  <a:lnTo>
                    <a:pt x="810" y="506"/>
                  </a:lnTo>
                  <a:lnTo>
                    <a:pt x="866" y="444"/>
                  </a:lnTo>
                  <a:lnTo>
                    <a:pt x="916" y="375"/>
                  </a:lnTo>
                  <a:lnTo>
                    <a:pt x="954" y="299"/>
                  </a:lnTo>
                  <a:lnTo>
                    <a:pt x="989" y="221"/>
                  </a:lnTo>
                  <a:close/>
                </a:path>
              </a:pathLst>
            </a:custGeom>
            <a:solidFill>
              <a:srgbClr val="B869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804" y="2212"/>
              <a:ext cx="286" cy="286"/>
            </a:xfrm>
            <a:custGeom>
              <a:avLst/>
              <a:gdLst/>
              <a:ahLst/>
              <a:cxnLst>
                <a:cxn ang="0">
                  <a:pos x="847" y="180"/>
                </a:cxn>
                <a:cxn ang="0">
                  <a:pos x="750" y="101"/>
                </a:cxn>
                <a:cxn ang="0">
                  <a:pos x="654" y="44"/>
                </a:cxn>
                <a:cxn ang="0">
                  <a:pos x="555" y="12"/>
                </a:cxn>
                <a:cxn ang="0">
                  <a:pos x="455" y="0"/>
                </a:cxn>
                <a:cxn ang="0">
                  <a:pos x="352" y="8"/>
                </a:cxn>
                <a:cxn ang="0">
                  <a:pos x="250" y="37"/>
                </a:cxn>
                <a:cxn ang="0">
                  <a:pos x="147" y="84"/>
                </a:cxn>
                <a:cxn ang="0">
                  <a:pos x="43" y="149"/>
                </a:cxn>
                <a:cxn ang="0">
                  <a:pos x="23" y="184"/>
                </a:cxn>
                <a:cxn ang="0">
                  <a:pos x="9" y="217"/>
                </a:cxn>
                <a:cxn ang="0">
                  <a:pos x="0" y="247"/>
                </a:cxn>
                <a:cxn ang="0">
                  <a:pos x="2" y="275"/>
                </a:cxn>
                <a:cxn ang="0">
                  <a:pos x="10" y="302"/>
                </a:cxn>
                <a:cxn ang="0">
                  <a:pos x="27" y="328"/>
                </a:cxn>
                <a:cxn ang="0">
                  <a:pos x="55" y="353"/>
                </a:cxn>
                <a:cxn ang="0">
                  <a:pos x="96" y="379"/>
                </a:cxn>
                <a:cxn ang="0">
                  <a:pos x="88" y="403"/>
                </a:cxn>
                <a:cxn ang="0">
                  <a:pos x="93" y="427"/>
                </a:cxn>
                <a:cxn ang="0">
                  <a:pos x="106" y="447"/>
                </a:cxn>
                <a:cxn ang="0">
                  <a:pos x="129" y="464"/>
                </a:cxn>
                <a:cxn ang="0">
                  <a:pos x="155" y="475"/>
                </a:cxn>
                <a:cxn ang="0">
                  <a:pos x="188" y="484"/>
                </a:cxn>
                <a:cxn ang="0">
                  <a:pos x="225" y="488"/>
                </a:cxn>
                <a:cxn ang="0">
                  <a:pos x="263" y="491"/>
                </a:cxn>
                <a:cxn ang="0">
                  <a:pos x="282" y="524"/>
                </a:cxn>
                <a:cxn ang="0">
                  <a:pos x="304" y="548"/>
                </a:cxn>
                <a:cxn ang="0">
                  <a:pos x="326" y="563"/>
                </a:cxn>
                <a:cxn ang="0">
                  <a:pos x="352" y="571"/>
                </a:cxn>
                <a:cxn ang="0">
                  <a:pos x="378" y="568"/>
                </a:cxn>
                <a:cxn ang="0">
                  <a:pos x="410" y="558"/>
                </a:cxn>
                <a:cxn ang="0">
                  <a:pos x="445" y="538"/>
                </a:cxn>
                <a:cxn ang="0">
                  <a:pos x="484" y="511"/>
                </a:cxn>
                <a:cxn ang="0">
                  <a:pos x="531" y="526"/>
                </a:cxn>
                <a:cxn ang="0">
                  <a:pos x="570" y="534"/>
                </a:cxn>
                <a:cxn ang="0">
                  <a:pos x="604" y="533"/>
                </a:cxn>
                <a:cxn ang="0">
                  <a:pos x="633" y="525"/>
                </a:cxn>
                <a:cxn ang="0">
                  <a:pos x="652" y="509"/>
                </a:cxn>
                <a:cxn ang="0">
                  <a:pos x="669" y="486"/>
                </a:cxn>
                <a:cxn ang="0">
                  <a:pos x="681" y="457"/>
                </a:cxn>
                <a:cxn ang="0">
                  <a:pos x="689" y="423"/>
                </a:cxn>
                <a:cxn ang="0">
                  <a:pos x="738" y="413"/>
                </a:cxn>
                <a:cxn ang="0">
                  <a:pos x="779" y="398"/>
                </a:cxn>
                <a:cxn ang="0">
                  <a:pos x="812" y="376"/>
                </a:cxn>
                <a:cxn ang="0">
                  <a:pos x="836" y="349"/>
                </a:cxn>
                <a:cxn ang="0">
                  <a:pos x="850" y="313"/>
                </a:cxn>
                <a:cxn ang="0">
                  <a:pos x="857" y="274"/>
                </a:cxn>
                <a:cxn ang="0">
                  <a:pos x="856" y="230"/>
                </a:cxn>
                <a:cxn ang="0">
                  <a:pos x="847" y="180"/>
                </a:cxn>
              </a:cxnLst>
              <a:rect l="0" t="0" r="r" b="b"/>
              <a:pathLst>
                <a:path w="857" h="571">
                  <a:moveTo>
                    <a:pt x="847" y="180"/>
                  </a:moveTo>
                  <a:lnTo>
                    <a:pt x="750" y="101"/>
                  </a:lnTo>
                  <a:lnTo>
                    <a:pt x="654" y="44"/>
                  </a:lnTo>
                  <a:lnTo>
                    <a:pt x="555" y="12"/>
                  </a:lnTo>
                  <a:lnTo>
                    <a:pt x="455" y="0"/>
                  </a:lnTo>
                  <a:lnTo>
                    <a:pt x="352" y="8"/>
                  </a:lnTo>
                  <a:lnTo>
                    <a:pt x="250" y="37"/>
                  </a:lnTo>
                  <a:lnTo>
                    <a:pt x="147" y="84"/>
                  </a:lnTo>
                  <a:lnTo>
                    <a:pt x="43" y="149"/>
                  </a:lnTo>
                  <a:lnTo>
                    <a:pt x="23" y="184"/>
                  </a:lnTo>
                  <a:lnTo>
                    <a:pt x="9" y="217"/>
                  </a:lnTo>
                  <a:lnTo>
                    <a:pt x="0" y="247"/>
                  </a:lnTo>
                  <a:lnTo>
                    <a:pt x="2" y="275"/>
                  </a:lnTo>
                  <a:lnTo>
                    <a:pt x="10" y="302"/>
                  </a:lnTo>
                  <a:lnTo>
                    <a:pt x="27" y="328"/>
                  </a:lnTo>
                  <a:lnTo>
                    <a:pt x="55" y="353"/>
                  </a:lnTo>
                  <a:lnTo>
                    <a:pt x="96" y="379"/>
                  </a:lnTo>
                  <a:lnTo>
                    <a:pt x="88" y="403"/>
                  </a:lnTo>
                  <a:lnTo>
                    <a:pt x="93" y="427"/>
                  </a:lnTo>
                  <a:lnTo>
                    <a:pt x="106" y="447"/>
                  </a:lnTo>
                  <a:lnTo>
                    <a:pt x="129" y="464"/>
                  </a:lnTo>
                  <a:lnTo>
                    <a:pt x="155" y="475"/>
                  </a:lnTo>
                  <a:lnTo>
                    <a:pt x="188" y="484"/>
                  </a:lnTo>
                  <a:lnTo>
                    <a:pt x="225" y="488"/>
                  </a:lnTo>
                  <a:lnTo>
                    <a:pt x="263" y="491"/>
                  </a:lnTo>
                  <a:lnTo>
                    <a:pt x="282" y="524"/>
                  </a:lnTo>
                  <a:lnTo>
                    <a:pt x="304" y="548"/>
                  </a:lnTo>
                  <a:lnTo>
                    <a:pt x="326" y="563"/>
                  </a:lnTo>
                  <a:lnTo>
                    <a:pt x="352" y="571"/>
                  </a:lnTo>
                  <a:lnTo>
                    <a:pt x="378" y="568"/>
                  </a:lnTo>
                  <a:lnTo>
                    <a:pt x="410" y="558"/>
                  </a:lnTo>
                  <a:lnTo>
                    <a:pt x="445" y="538"/>
                  </a:lnTo>
                  <a:lnTo>
                    <a:pt x="484" y="511"/>
                  </a:lnTo>
                  <a:lnTo>
                    <a:pt x="531" y="526"/>
                  </a:lnTo>
                  <a:lnTo>
                    <a:pt x="570" y="534"/>
                  </a:lnTo>
                  <a:lnTo>
                    <a:pt x="604" y="533"/>
                  </a:lnTo>
                  <a:lnTo>
                    <a:pt x="633" y="525"/>
                  </a:lnTo>
                  <a:lnTo>
                    <a:pt x="652" y="509"/>
                  </a:lnTo>
                  <a:lnTo>
                    <a:pt x="669" y="486"/>
                  </a:lnTo>
                  <a:lnTo>
                    <a:pt x="681" y="457"/>
                  </a:lnTo>
                  <a:lnTo>
                    <a:pt x="689" y="423"/>
                  </a:lnTo>
                  <a:lnTo>
                    <a:pt x="738" y="413"/>
                  </a:lnTo>
                  <a:lnTo>
                    <a:pt x="779" y="398"/>
                  </a:lnTo>
                  <a:lnTo>
                    <a:pt x="812" y="376"/>
                  </a:lnTo>
                  <a:lnTo>
                    <a:pt x="836" y="349"/>
                  </a:lnTo>
                  <a:lnTo>
                    <a:pt x="850" y="313"/>
                  </a:lnTo>
                  <a:lnTo>
                    <a:pt x="857" y="274"/>
                  </a:lnTo>
                  <a:lnTo>
                    <a:pt x="856" y="230"/>
                  </a:lnTo>
                  <a:lnTo>
                    <a:pt x="847" y="180"/>
                  </a:lnTo>
                  <a:close/>
                </a:path>
              </a:pathLst>
            </a:custGeom>
            <a:solidFill>
              <a:srgbClr val="DE8F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4824" y="2211"/>
              <a:ext cx="246" cy="247"/>
            </a:xfrm>
            <a:custGeom>
              <a:avLst/>
              <a:gdLst/>
              <a:ahLst/>
              <a:cxnLst>
                <a:cxn ang="0">
                  <a:pos x="731" y="156"/>
                </a:cxn>
                <a:cxn ang="0">
                  <a:pos x="648" y="87"/>
                </a:cxn>
                <a:cxn ang="0">
                  <a:pos x="565" y="38"/>
                </a:cxn>
                <a:cxn ang="0">
                  <a:pos x="479" y="10"/>
                </a:cxn>
                <a:cxn ang="0">
                  <a:pos x="394" y="0"/>
                </a:cxn>
                <a:cxn ang="0">
                  <a:pos x="305" y="7"/>
                </a:cxn>
                <a:cxn ang="0">
                  <a:pos x="217" y="32"/>
                </a:cxn>
                <a:cxn ang="0">
                  <a:pos x="127" y="72"/>
                </a:cxn>
                <a:cxn ang="0">
                  <a:pos x="38" y="130"/>
                </a:cxn>
                <a:cxn ang="0">
                  <a:pos x="20" y="160"/>
                </a:cxn>
                <a:cxn ang="0">
                  <a:pos x="9" y="187"/>
                </a:cxn>
                <a:cxn ang="0">
                  <a:pos x="0" y="213"/>
                </a:cxn>
                <a:cxn ang="0">
                  <a:pos x="1" y="238"/>
                </a:cxn>
                <a:cxn ang="0">
                  <a:pos x="7" y="260"/>
                </a:cxn>
                <a:cxn ang="0">
                  <a:pos x="23" y="284"/>
                </a:cxn>
                <a:cxn ang="0">
                  <a:pos x="47" y="305"/>
                </a:cxn>
                <a:cxn ang="0">
                  <a:pos x="82" y="328"/>
                </a:cxn>
                <a:cxn ang="0">
                  <a:pos x="76" y="349"/>
                </a:cxn>
                <a:cxn ang="0">
                  <a:pos x="79" y="370"/>
                </a:cxn>
                <a:cxn ang="0">
                  <a:pos x="90" y="386"/>
                </a:cxn>
                <a:cxn ang="0">
                  <a:pos x="110" y="401"/>
                </a:cxn>
                <a:cxn ang="0">
                  <a:pos x="133" y="412"/>
                </a:cxn>
                <a:cxn ang="0">
                  <a:pos x="161" y="419"/>
                </a:cxn>
                <a:cxn ang="0">
                  <a:pos x="192" y="423"/>
                </a:cxn>
                <a:cxn ang="0">
                  <a:pos x="226" y="425"/>
                </a:cxn>
                <a:cxn ang="0">
                  <a:pos x="243" y="452"/>
                </a:cxn>
                <a:cxn ang="0">
                  <a:pos x="263" y="474"/>
                </a:cxn>
                <a:cxn ang="0">
                  <a:pos x="282" y="487"/>
                </a:cxn>
                <a:cxn ang="0">
                  <a:pos x="305" y="494"/>
                </a:cxn>
                <a:cxn ang="0">
                  <a:pos x="328" y="493"/>
                </a:cxn>
                <a:cxn ang="0">
                  <a:pos x="354" y="483"/>
                </a:cxn>
                <a:cxn ang="0">
                  <a:pos x="384" y="467"/>
                </a:cxn>
                <a:cxn ang="0">
                  <a:pos x="419" y="443"/>
                </a:cxn>
                <a:cxn ang="0">
                  <a:pos x="459" y="456"/>
                </a:cxn>
                <a:cxn ang="0">
                  <a:pos x="494" y="463"/>
                </a:cxn>
                <a:cxn ang="0">
                  <a:pos x="522" y="461"/>
                </a:cxn>
                <a:cxn ang="0">
                  <a:pos x="548" y="455"/>
                </a:cxn>
                <a:cxn ang="0">
                  <a:pos x="566" y="439"/>
                </a:cxn>
                <a:cxn ang="0">
                  <a:pos x="580" y="421"/>
                </a:cxn>
                <a:cxn ang="0">
                  <a:pos x="589" y="395"/>
                </a:cxn>
                <a:cxn ang="0">
                  <a:pos x="596" y="366"/>
                </a:cxn>
                <a:cxn ang="0">
                  <a:pos x="638" y="357"/>
                </a:cxn>
                <a:cxn ang="0">
                  <a:pos x="673" y="344"/>
                </a:cxn>
                <a:cxn ang="0">
                  <a:pos x="702" y="324"/>
                </a:cxn>
                <a:cxn ang="0">
                  <a:pos x="723" y="302"/>
                </a:cxn>
                <a:cxn ang="0">
                  <a:pos x="734" y="272"/>
                </a:cxn>
                <a:cxn ang="0">
                  <a:pos x="740" y="238"/>
                </a:cxn>
                <a:cxn ang="0">
                  <a:pos x="738" y="199"/>
                </a:cxn>
                <a:cxn ang="0">
                  <a:pos x="731" y="156"/>
                </a:cxn>
              </a:cxnLst>
              <a:rect l="0" t="0" r="r" b="b"/>
              <a:pathLst>
                <a:path w="740" h="494">
                  <a:moveTo>
                    <a:pt x="731" y="156"/>
                  </a:moveTo>
                  <a:lnTo>
                    <a:pt x="648" y="87"/>
                  </a:lnTo>
                  <a:lnTo>
                    <a:pt x="565" y="38"/>
                  </a:lnTo>
                  <a:lnTo>
                    <a:pt x="479" y="10"/>
                  </a:lnTo>
                  <a:lnTo>
                    <a:pt x="394" y="0"/>
                  </a:lnTo>
                  <a:lnTo>
                    <a:pt x="305" y="7"/>
                  </a:lnTo>
                  <a:lnTo>
                    <a:pt x="217" y="32"/>
                  </a:lnTo>
                  <a:lnTo>
                    <a:pt x="127" y="72"/>
                  </a:lnTo>
                  <a:lnTo>
                    <a:pt x="38" y="130"/>
                  </a:lnTo>
                  <a:lnTo>
                    <a:pt x="20" y="160"/>
                  </a:lnTo>
                  <a:lnTo>
                    <a:pt x="9" y="187"/>
                  </a:lnTo>
                  <a:lnTo>
                    <a:pt x="0" y="213"/>
                  </a:lnTo>
                  <a:lnTo>
                    <a:pt x="1" y="238"/>
                  </a:lnTo>
                  <a:lnTo>
                    <a:pt x="7" y="260"/>
                  </a:lnTo>
                  <a:lnTo>
                    <a:pt x="23" y="284"/>
                  </a:lnTo>
                  <a:lnTo>
                    <a:pt x="47" y="305"/>
                  </a:lnTo>
                  <a:lnTo>
                    <a:pt x="82" y="328"/>
                  </a:lnTo>
                  <a:lnTo>
                    <a:pt x="76" y="349"/>
                  </a:lnTo>
                  <a:lnTo>
                    <a:pt x="79" y="370"/>
                  </a:lnTo>
                  <a:lnTo>
                    <a:pt x="90" y="386"/>
                  </a:lnTo>
                  <a:lnTo>
                    <a:pt x="110" y="401"/>
                  </a:lnTo>
                  <a:lnTo>
                    <a:pt x="133" y="412"/>
                  </a:lnTo>
                  <a:lnTo>
                    <a:pt x="161" y="419"/>
                  </a:lnTo>
                  <a:lnTo>
                    <a:pt x="192" y="423"/>
                  </a:lnTo>
                  <a:lnTo>
                    <a:pt x="226" y="425"/>
                  </a:lnTo>
                  <a:lnTo>
                    <a:pt x="243" y="452"/>
                  </a:lnTo>
                  <a:lnTo>
                    <a:pt x="263" y="474"/>
                  </a:lnTo>
                  <a:lnTo>
                    <a:pt x="282" y="487"/>
                  </a:lnTo>
                  <a:lnTo>
                    <a:pt x="305" y="494"/>
                  </a:lnTo>
                  <a:lnTo>
                    <a:pt x="328" y="493"/>
                  </a:lnTo>
                  <a:lnTo>
                    <a:pt x="354" y="483"/>
                  </a:lnTo>
                  <a:lnTo>
                    <a:pt x="384" y="467"/>
                  </a:lnTo>
                  <a:lnTo>
                    <a:pt x="419" y="443"/>
                  </a:lnTo>
                  <a:lnTo>
                    <a:pt x="459" y="456"/>
                  </a:lnTo>
                  <a:lnTo>
                    <a:pt x="494" y="463"/>
                  </a:lnTo>
                  <a:lnTo>
                    <a:pt x="522" y="461"/>
                  </a:lnTo>
                  <a:lnTo>
                    <a:pt x="548" y="455"/>
                  </a:lnTo>
                  <a:lnTo>
                    <a:pt x="566" y="439"/>
                  </a:lnTo>
                  <a:lnTo>
                    <a:pt x="580" y="421"/>
                  </a:lnTo>
                  <a:lnTo>
                    <a:pt x="589" y="395"/>
                  </a:lnTo>
                  <a:lnTo>
                    <a:pt x="596" y="366"/>
                  </a:lnTo>
                  <a:lnTo>
                    <a:pt x="638" y="357"/>
                  </a:lnTo>
                  <a:lnTo>
                    <a:pt x="673" y="344"/>
                  </a:lnTo>
                  <a:lnTo>
                    <a:pt x="702" y="324"/>
                  </a:lnTo>
                  <a:lnTo>
                    <a:pt x="723" y="302"/>
                  </a:lnTo>
                  <a:lnTo>
                    <a:pt x="734" y="272"/>
                  </a:lnTo>
                  <a:lnTo>
                    <a:pt x="740" y="238"/>
                  </a:lnTo>
                  <a:lnTo>
                    <a:pt x="738" y="199"/>
                  </a:lnTo>
                  <a:lnTo>
                    <a:pt x="731" y="156"/>
                  </a:lnTo>
                  <a:close/>
                </a:path>
              </a:pathLst>
            </a:custGeom>
            <a:solidFill>
              <a:srgbClr val="C985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843" y="2211"/>
              <a:ext cx="208" cy="207"/>
            </a:xfrm>
            <a:custGeom>
              <a:avLst/>
              <a:gdLst/>
              <a:ahLst/>
              <a:cxnLst>
                <a:cxn ang="0">
                  <a:pos x="617" y="131"/>
                </a:cxn>
                <a:cxn ang="0">
                  <a:pos x="546" y="72"/>
                </a:cxn>
                <a:cxn ang="0">
                  <a:pos x="476" y="31"/>
                </a:cxn>
                <a:cxn ang="0">
                  <a:pos x="404" y="8"/>
                </a:cxn>
                <a:cxn ang="0">
                  <a:pos x="332" y="0"/>
                </a:cxn>
                <a:cxn ang="0">
                  <a:pos x="257" y="5"/>
                </a:cxn>
                <a:cxn ang="0">
                  <a:pos x="183" y="26"/>
                </a:cxn>
                <a:cxn ang="0">
                  <a:pos x="107" y="61"/>
                </a:cxn>
                <a:cxn ang="0">
                  <a:pos x="31" y="108"/>
                </a:cxn>
                <a:cxn ang="0">
                  <a:pos x="15" y="133"/>
                </a:cxn>
                <a:cxn ang="0">
                  <a:pos x="6" y="158"/>
                </a:cxn>
                <a:cxn ang="0">
                  <a:pos x="0" y="179"/>
                </a:cxn>
                <a:cxn ang="0">
                  <a:pos x="1" y="201"/>
                </a:cxn>
                <a:cxn ang="0">
                  <a:pos x="6" y="219"/>
                </a:cxn>
                <a:cxn ang="0">
                  <a:pos x="20" y="238"/>
                </a:cxn>
                <a:cxn ang="0">
                  <a:pos x="41" y="256"/>
                </a:cxn>
                <a:cxn ang="0">
                  <a:pos x="71" y="274"/>
                </a:cxn>
                <a:cxn ang="0">
                  <a:pos x="65" y="293"/>
                </a:cxn>
                <a:cxn ang="0">
                  <a:pos x="68" y="310"/>
                </a:cxn>
                <a:cxn ang="0">
                  <a:pos x="76" y="324"/>
                </a:cxn>
                <a:cxn ang="0">
                  <a:pos x="93" y="337"/>
                </a:cxn>
                <a:cxn ang="0">
                  <a:pos x="113" y="345"/>
                </a:cxn>
                <a:cxn ang="0">
                  <a:pos x="137" y="353"/>
                </a:cxn>
                <a:cxn ang="0">
                  <a:pos x="162" y="355"/>
                </a:cxn>
                <a:cxn ang="0">
                  <a:pos x="190" y="357"/>
                </a:cxn>
                <a:cxn ang="0">
                  <a:pos x="205" y="380"/>
                </a:cxn>
                <a:cxn ang="0">
                  <a:pos x="220" y="398"/>
                </a:cxn>
                <a:cxn ang="0">
                  <a:pos x="237" y="409"/>
                </a:cxn>
                <a:cxn ang="0">
                  <a:pos x="257" y="415"/>
                </a:cxn>
                <a:cxn ang="0">
                  <a:pos x="277" y="413"/>
                </a:cxn>
                <a:cxn ang="0">
                  <a:pos x="299" y="406"/>
                </a:cxn>
                <a:cxn ang="0">
                  <a:pos x="325" y="392"/>
                </a:cxn>
                <a:cxn ang="0">
                  <a:pos x="354" y="372"/>
                </a:cxn>
                <a:cxn ang="0">
                  <a:pos x="387" y="383"/>
                </a:cxn>
                <a:cxn ang="0">
                  <a:pos x="416" y="389"/>
                </a:cxn>
                <a:cxn ang="0">
                  <a:pos x="440" y="388"/>
                </a:cxn>
                <a:cxn ang="0">
                  <a:pos x="460" y="383"/>
                </a:cxn>
                <a:cxn ang="0">
                  <a:pos x="476" y="370"/>
                </a:cxn>
                <a:cxn ang="0">
                  <a:pos x="487" y="354"/>
                </a:cxn>
                <a:cxn ang="0">
                  <a:pos x="495" y="333"/>
                </a:cxn>
                <a:cxn ang="0">
                  <a:pos x="501" y="308"/>
                </a:cxn>
                <a:cxn ang="0">
                  <a:pos x="536" y="300"/>
                </a:cxn>
                <a:cxn ang="0">
                  <a:pos x="567" y="290"/>
                </a:cxn>
                <a:cxn ang="0">
                  <a:pos x="590" y="273"/>
                </a:cxn>
                <a:cxn ang="0">
                  <a:pos x="608" y="253"/>
                </a:cxn>
                <a:cxn ang="0">
                  <a:pos x="618" y="227"/>
                </a:cxn>
                <a:cxn ang="0">
                  <a:pos x="624" y="200"/>
                </a:cxn>
                <a:cxn ang="0">
                  <a:pos x="622" y="166"/>
                </a:cxn>
                <a:cxn ang="0">
                  <a:pos x="617" y="131"/>
                </a:cxn>
              </a:cxnLst>
              <a:rect l="0" t="0" r="r" b="b"/>
              <a:pathLst>
                <a:path w="624" h="415">
                  <a:moveTo>
                    <a:pt x="617" y="131"/>
                  </a:moveTo>
                  <a:lnTo>
                    <a:pt x="546" y="72"/>
                  </a:lnTo>
                  <a:lnTo>
                    <a:pt x="476" y="31"/>
                  </a:lnTo>
                  <a:lnTo>
                    <a:pt x="404" y="8"/>
                  </a:lnTo>
                  <a:lnTo>
                    <a:pt x="332" y="0"/>
                  </a:lnTo>
                  <a:lnTo>
                    <a:pt x="257" y="5"/>
                  </a:lnTo>
                  <a:lnTo>
                    <a:pt x="183" y="26"/>
                  </a:lnTo>
                  <a:lnTo>
                    <a:pt x="107" y="61"/>
                  </a:lnTo>
                  <a:lnTo>
                    <a:pt x="31" y="108"/>
                  </a:lnTo>
                  <a:lnTo>
                    <a:pt x="15" y="133"/>
                  </a:lnTo>
                  <a:lnTo>
                    <a:pt x="6" y="158"/>
                  </a:lnTo>
                  <a:lnTo>
                    <a:pt x="0" y="179"/>
                  </a:lnTo>
                  <a:lnTo>
                    <a:pt x="1" y="201"/>
                  </a:lnTo>
                  <a:lnTo>
                    <a:pt x="6" y="219"/>
                  </a:lnTo>
                  <a:lnTo>
                    <a:pt x="20" y="238"/>
                  </a:lnTo>
                  <a:lnTo>
                    <a:pt x="41" y="256"/>
                  </a:lnTo>
                  <a:lnTo>
                    <a:pt x="71" y="274"/>
                  </a:lnTo>
                  <a:lnTo>
                    <a:pt x="65" y="293"/>
                  </a:lnTo>
                  <a:lnTo>
                    <a:pt x="68" y="310"/>
                  </a:lnTo>
                  <a:lnTo>
                    <a:pt x="76" y="324"/>
                  </a:lnTo>
                  <a:lnTo>
                    <a:pt x="93" y="337"/>
                  </a:lnTo>
                  <a:lnTo>
                    <a:pt x="113" y="345"/>
                  </a:lnTo>
                  <a:lnTo>
                    <a:pt x="137" y="353"/>
                  </a:lnTo>
                  <a:lnTo>
                    <a:pt x="162" y="355"/>
                  </a:lnTo>
                  <a:lnTo>
                    <a:pt x="190" y="357"/>
                  </a:lnTo>
                  <a:lnTo>
                    <a:pt x="205" y="380"/>
                  </a:lnTo>
                  <a:lnTo>
                    <a:pt x="220" y="398"/>
                  </a:lnTo>
                  <a:lnTo>
                    <a:pt x="237" y="409"/>
                  </a:lnTo>
                  <a:lnTo>
                    <a:pt x="257" y="415"/>
                  </a:lnTo>
                  <a:lnTo>
                    <a:pt x="277" y="413"/>
                  </a:lnTo>
                  <a:lnTo>
                    <a:pt x="299" y="406"/>
                  </a:lnTo>
                  <a:lnTo>
                    <a:pt x="325" y="392"/>
                  </a:lnTo>
                  <a:lnTo>
                    <a:pt x="354" y="372"/>
                  </a:lnTo>
                  <a:lnTo>
                    <a:pt x="387" y="383"/>
                  </a:lnTo>
                  <a:lnTo>
                    <a:pt x="416" y="389"/>
                  </a:lnTo>
                  <a:lnTo>
                    <a:pt x="440" y="388"/>
                  </a:lnTo>
                  <a:lnTo>
                    <a:pt x="460" y="383"/>
                  </a:lnTo>
                  <a:lnTo>
                    <a:pt x="476" y="370"/>
                  </a:lnTo>
                  <a:lnTo>
                    <a:pt x="487" y="354"/>
                  </a:lnTo>
                  <a:lnTo>
                    <a:pt x="495" y="333"/>
                  </a:lnTo>
                  <a:lnTo>
                    <a:pt x="501" y="308"/>
                  </a:lnTo>
                  <a:lnTo>
                    <a:pt x="536" y="300"/>
                  </a:lnTo>
                  <a:lnTo>
                    <a:pt x="567" y="290"/>
                  </a:lnTo>
                  <a:lnTo>
                    <a:pt x="590" y="273"/>
                  </a:lnTo>
                  <a:lnTo>
                    <a:pt x="608" y="253"/>
                  </a:lnTo>
                  <a:lnTo>
                    <a:pt x="618" y="227"/>
                  </a:lnTo>
                  <a:lnTo>
                    <a:pt x="624" y="200"/>
                  </a:lnTo>
                  <a:lnTo>
                    <a:pt x="622" y="166"/>
                  </a:lnTo>
                  <a:lnTo>
                    <a:pt x="617" y="131"/>
                  </a:lnTo>
                  <a:close/>
                </a:path>
              </a:pathLst>
            </a:custGeom>
            <a:solidFill>
              <a:srgbClr val="B87A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4863" y="2209"/>
              <a:ext cx="168" cy="169"/>
            </a:xfrm>
            <a:custGeom>
              <a:avLst/>
              <a:gdLst/>
              <a:ahLst/>
              <a:cxnLst>
                <a:cxn ang="0">
                  <a:pos x="501" y="108"/>
                </a:cxn>
                <a:cxn ang="0">
                  <a:pos x="443" y="59"/>
                </a:cxn>
                <a:cxn ang="0">
                  <a:pos x="387" y="27"/>
                </a:cxn>
                <a:cxn ang="0">
                  <a:pos x="328" y="7"/>
                </a:cxn>
                <a:cxn ang="0">
                  <a:pos x="270" y="0"/>
                </a:cxn>
                <a:cxn ang="0">
                  <a:pos x="209" y="6"/>
                </a:cxn>
                <a:cxn ang="0">
                  <a:pos x="148" y="23"/>
                </a:cxn>
                <a:cxn ang="0">
                  <a:pos x="86" y="50"/>
                </a:cxn>
                <a:cxn ang="0">
                  <a:pos x="26" y="89"/>
                </a:cxn>
                <a:cxn ang="0">
                  <a:pos x="13" y="109"/>
                </a:cxn>
                <a:cxn ang="0">
                  <a:pos x="4" y="130"/>
                </a:cxn>
                <a:cxn ang="0">
                  <a:pos x="0" y="147"/>
                </a:cxn>
                <a:cxn ang="0">
                  <a:pos x="0" y="164"/>
                </a:cxn>
                <a:cxn ang="0">
                  <a:pos x="4" y="178"/>
                </a:cxn>
                <a:cxn ang="0">
                  <a:pos x="14" y="194"/>
                </a:cxn>
                <a:cxn ang="0">
                  <a:pos x="31" y="209"/>
                </a:cxn>
                <a:cxn ang="0">
                  <a:pos x="55" y="225"/>
                </a:cxn>
                <a:cxn ang="0">
                  <a:pos x="50" y="239"/>
                </a:cxn>
                <a:cxn ang="0">
                  <a:pos x="54" y="254"/>
                </a:cxn>
                <a:cxn ang="0">
                  <a:pos x="61" y="266"/>
                </a:cxn>
                <a:cxn ang="0">
                  <a:pos x="75" y="276"/>
                </a:cxn>
                <a:cxn ang="0">
                  <a:pos x="91" y="282"/>
                </a:cxn>
                <a:cxn ang="0">
                  <a:pos x="110" y="288"/>
                </a:cxn>
                <a:cxn ang="0">
                  <a:pos x="131" y="292"/>
                </a:cxn>
                <a:cxn ang="0">
                  <a:pos x="155" y="293"/>
                </a:cxn>
                <a:cxn ang="0">
                  <a:pos x="167" y="311"/>
                </a:cxn>
                <a:cxn ang="0">
                  <a:pos x="179" y="326"/>
                </a:cxn>
                <a:cxn ang="0">
                  <a:pos x="192" y="333"/>
                </a:cxn>
                <a:cxn ang="0">
                  <a:pos x="208" y="339"/>
                </a:cxn>
                <a:cxn ang="0">
                  <a:pos x="223" y="337"/>
                </a:cxn>
                <a:cxn ang="0">
                  <a:pos x="243" y="331"/>
                </a:cxn>
                <a:cxn ang="0">
                  <a:pos x="263" y="318"/>
                </a:cxn>
                <a:cxn ang="0">
                  <a:pos x="287" y="302"/>
                </a:cxn>
                <a:cxn ang="0">
                  <a:pos x="314" y="311"/>
                </a:cxn>
                <a:cxn ang="0">
                  <a:pos x="338" y="316"/>
                </a:cxn>
                <a:cxn ang="0">
                  <a:pos x="356" y="315"/>
                </a:cxn>
                <a:cxn ang="0">
                  <a:pos x="373" y="311"/>
                </a:cxn>
                <a:cxn ang="0">
                  <a:pos x="386" y="301"/>
                </a:cxn>
                <a:cxn ang="0">
                  <a:pos x="395" y="289"/>
                </a:cxn>
                <a:cxn ang="0">
                  <a:pos x="401" y="271"/>
                </a:cxn>
                <a:cxn ang="0">
                  <a:pos x="407" y="251"/>
                </a:cxn>
                <a:cxn ang="0">
                  <a:pos x="435" y="245"/>
                </a:cxn>
                <a:cxn ang="0">
                  <a:pos x="460" y="237"/>
                </a:cxn>
                <a:cxn ang="0">
                  <a:pos x="479" y="222"/>
                </a:cxn>
                <a:cxn ang="0">
                  <a:pos x="494" y="207"/>
                </a:cxn>
                <a:cxn ang="0">
                  <a:pos x="501" y="187"/>
                </a:cxn>
                <a:cxn ang="0">
                  <a:pos x="506" y="164"/>
                </a:cxn>
                <a:cxn ang="0">
                  <a:pos x="506" y="136"/>
                </a:cxn>
                <a:cxn ang="0">
                  <a:pos x="501" y="108"/>
                </a:cxn>
              </a:cxnLst>
              <a:rect l="0" t="0" r="r" b="b"/>
              <a:pathLst>
                <a:path w="506" h="339">
                  <a:moveTo>
                    <a:pt x="501" y="108"/>
                  </a:moveTo>
                  <a:lnTo>
                    <a:pt x="443" y="59"/>
                  </a:lnTo>
                  <a:lnTo>
                    <a:pt x="387" y="27"/>
                  </a:lnTo>
                  <a:lnTo>
                    <a:pt x="328" y="7"/>
                  </a:lnTo>
                  <a:lnTo>
                    <a:pt x="270" y="0"/>
                  </a:lnTo>
                  <a:lnTo>
                    <a:pt x="209" y="6"/>
                  </a:lnTo>
                  <a:lnTo>
                    <a:pt x="148" y="23"/>
                  </a:lnTo>
                  <a:lnTo>
                    <a:pt x="86" y="50"/>
                  </a:lnTo>
                  <a:lnTo>
                    <a:pt x="26" y="89"/>
                  </a:lnTo>
                  <a:lnTo>
                    <a:pt x="13" y="109"/>
                  </a:lnTo>
                  <a:lnTo>
                    <a:pt x="4" y="130"/>
                  </a:lnTo>
                  <a:lnTo>
                    <a:pt x="0" y="147"/>
                  </a:lnTo>
                  <a:lnTo>
                    <a:pt x="0" y="164"/>
                  </a:lnTo>
                  <a:lnTo>
                    <a:pt x="4" y="178"/>
                  </a:lnTo>
                  <a:lnTo>
                    <a:pt x="14" y="194"/>
                  </a:lnTo>
                  <a:lnTo>
                    <a:pt x="31" y="209"/>
                  </a:lnTo>
                  <a:lnTo>
                    <a:pt x="55" y="225"/>
                  </a:lnTo>
                  <a:lnTo>
                    <a:pt x="50" y="239"/>
                  </a:lnTo>
                  <a:lnTo>
                    <a:pt x="54" y="254"/>
                  </a:lnTo>
                  <a:lnTo>
                    <a:pt x="61" y="266"/>
                  </a:lnTo>
                  <a:lnTo>
                    <a:pt x="75" y="276"/>
                  </a:lnTo>
                  <a:lnTo>
                    <a:pt x="91" y="282"/>
                  </a:lnTo>
                  <a:lnTo>
                    <a:pt x="110" y="288"/>
                  </a:lnTo>
                  <a:lnTo>
                    <a:pt x="131" y="292"/>
                  </a:lnTo>
                  <a:lnTo>
                    <a:pt x="155" y="293"/>
                  </a:lnTo>
                  <a:lnTo>
                    <a:pt x="167" y="311"/>
                  </a:lnTo>
                  <a:lnTo>
                    <a:pt x="179" y="326"/>
                  </a:lnTo>
                  <a:lnTo>
                    <a:pt x="192" y="333"/>
                  </a:lnTo>
                  <a:lnTo>
                    <a:pt x="208" y="339"/>
                  </a:lnTo>
                  <a:lnTo>
                    <a:pt x="223" y="337"/>
                  </a:lnTo>
                  <a:lnTo>
                    <a:pt x="243" y="331"/>
                  </a:lnTo>
                  <a:lnTo>
                    <a:pt x="263" y="318"/>
                  </a:lnTo>
                  <a:lnTo>
                    <a:pt x="287" y="302"/>
                  </a:lnTo>
                  <a:lnTo>
                    <a:pt x="314" y="311"/>
                  </a:lnTo>
                  <a:lnTo>
                    <a:pt x="338" y="316"/>
                  </a:lnTo>
                  <a:lnTo>
                    <a:pt x="356" y="315"/>
                  </a:lnTo>
                  <a:lnTo>
                    <a:pt x="373" y="311"/>
                  </a:lnTo>
                  <a:lnTo>
                    <a:pt x="386" y="301"/>
                  </a:lnTo>
                  <a:lnTo>
                    <a:pt x="395" y="289"/>
                  </a:lnTo>
                  <a:lnTo>
                    <a:pt x="401" y="271"/>
                  </a:lnTo>
                  <a:lnTo>
                    <a:pt x="407" y="251"/>
                  </a:lnTo>
                  <a:lnTo>
                    <a:pt x="435" y="245"/>
                  </a:lnTo>
                  <a:lnTo>
                    <a:pt x="460" y="237"/>
                  </a:lnTo>
                  <a:lnTo>
                    <a:pt x="479" y="222"/>
                  </a:lnTo>
                  <a:lnTo>
                    <a:pt x="494" y="207"/>
                  </a:lnTo>
                  <a:lnTo>
                    <a:pt x="501" y="187"/>
                  </a:lnTo>
                  <a:lnTo>
                    <a:pt x="506" y="164"/>
                  </a:lnTo>
                  <a:lnTo>
                    <a:pt x="506" y="136"/>
                  </a:lnTo>
                  <a:lnTo>
                    <a:pt x="501" y="108"/>
                  </a:lnTo>
                  <a:close/>
                </a:path>
              </a:pathLst>
            </a:custGeom>
            <a:solidFill>
              <a:srgbClr val="A673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auto">
            <a:xfrm>
              <a:off x="4895" y="2222"/>
              <a:ext cx="108" cy="109"/>
            </a:xfrm>
            <a:custGeom>
              <a:avLst/>
              <a:gdLst/>
              <a:ahLst/>
              <a:cxnLst>
                <a:cxn ang="0">
                  <a:pos x="323" y="69"/>
                </a:cxn>
                <a:cxn ang="0">
                  <a:pos x="285" y="37"/>
                </a:cxn>
                <a:cxn ang="0">
                  <a:pos x="249" y="17"/>
                </a:cxn>
                <a:cxn ang="0">
                  <a:pos x="211" y="3"/>
                </a:cxn>
                <a:cxn ang="0">
                  <a:pos x="174" y="0"/>
                </a:cxn>
                <a:cxn ang="0">
                  <a:pos x="134" y="2"/>
                </a:cxn>
                <a:cxn ang="0">
                  <a:pos x="95" y="14"/>
                </a:cxn>
                <a:cxn ang="0">
                  <a:pos x="55" y="31"/>
                </a:cxn>
                <a:cxn ang="0">
                  <a:pos x="16" y="57"/>
                </a:cxn>
                <a:cxn ang="0">
                  <a:pos x="7" y="69"/>
                </a:cxn>
                <a:cxn ang="0">
                  <a:pos x="3" y="82"/>
                </a:cxn>
                <a:cxn ang="0">
                  <a:pos x="0" y="94"/>
                </a:cxn>
                <a:cxn ang="0">
                  <a:pos x="2" y="105"/>
                </a:cxn>
                <a:cxn ang="0">
                  <a:pos x="3" y="114"/>
                </a:cxn>
                <a:cxn ang="0">
                  <a:pos x="11" y="125"/>
                </a:cxn>
                <a:cxn ang="0">
                  <a:pos x="21" y="134"/>
                </a:cxn>
                <a:cxn ang="0">
                  <a:pos x="38" y="144"/>
                </a:cxn>
                <a:cxn ang="0">
                  <a:pos x="34" y="152"/>
                </a:cxn>
                <a:cxn ang="0">
                  <a:pos x="34" y="161"/>
                </a:cxn>
                <a:cxn ang="0">
                  <a:pos x="38" y="169"/>
                </a:cxn>
                <a:cxn ang="0">
                  <a:pos x="48" y="176"/>
                </a:cxn>
                <a:cxn ang="0">
                  <a:pos x="58" y="180"/>
                </a:cxn>
                <a:cxn ang="0">
                  <a:pos x="71" y="184"/>
                </a:cxn>
                <a:cxn ang="0">
                  <a:pos x="85" y="185"/>
                </a:cxn>
                <a:cxn ang="0">
                  <a:pos x="100" y="186"/>
                </a:cxn>
                <a:cxn ang="0">
                  <a:pos x="107" y="198"/>
                </a:cxn>
                <a:cxn ang="0">
                  <a:pos x="116" y="208"/>
                </a:cxn>
                <a:cxn ang="0">
                  <a:pos x="124" y="214"/>
                </a:cxn>
                <a:cxn ang="0">
                  <a:pos x="134" y="218"/>
                </a:cxn>
                <a:cxn ang="0">
                  <a:pos x="143" y="216"/>
                </a:cxn>
                <a:cxn ang="0">
                  <a:pos x="155" y="212"/>
                </a:cxn>
                <a:cxn ang="0">
                  <a:pos x="168" y="205"/>
                </a:cxn>
                <a:cxn ang="0">
                  <a:pos x="185" y="195"/>
                </a:cxn>
                <a:cxn ang="0">
                  <a:pos x="202" y="201"/>
                </a:cxn>
                <a:cxn ang="0">
                  <a:pos x="218" y="203"/>
                </a:cxn>
                <a:cxn ang="0">
                  <a:pos x="229" y="202"/>
                </a:cxn>
                <a:cxn ang="0">
                  <a:pos x="240" y="199"/>
                </a:cxn>
                <a:cxn ang="0">
                  <a:pos x="247" y="192"/>
                </a:cxn>
                <a:cxn ang="0">
                  <a:pos x="254" y="184"/>
                </a:cxn>
                <a:cxn ang="0">
                  <a:pos x="259" y="172"/>
                </a:cxn>
                <a:cxn ang="0">
                  <a:pos x="263" y="160"/>
                </a:cxn>
                <a:cxn ang="0">
                  <a:pos x="280" y="156"/>
                </a:cxn>
                <a:cxn ang="0">
                  <a:pos x="297" y="150"/>
                </a:cxn>
                <a:cxn ang="0">
                  <a:pos x="308" y="142"/>
                </a:cxn>
                <a:cxn ang="0">
                  <a:pos x="318" y="131"/>
                </a:cxn>
                <a:cxn ang="0">
                  <a:pos x="322" y="118"/>
                </a:cxn>
                <a:cxn ang="0">
                  <a:pos x="326" y="104"/>
                </a:cxn>
                <a:cxn ang="0">
                  <a:pos x="325" y="87"/>
                </a:cxn>
                <a:cxn ang="0">
                  <a:pos x="323" y="69"/>
                </a:cxn>
              </a:cxnLst>
              <a:rect l="0" t="0" r="r" b="b"/>
              <a:pathLst>
                <a:path w="326" h="218">
                  <a:moveTo>
                    <a:pt x="323" y="69"/>
                  </a:moveTo>
                  <a:lnTo>
                    <a:pt x="285" y="37"/>
                  </a:lnTo>
                  <a:lnTo>
                    <a:pt x="249" y="17"/>
                  </a:lnTo>
                  <a:lnTo>
                    <a:pt x="211" y="3"/>
                  </a:lnTo>
                  <a:lnTo>
                    <a:pt x="174" y="0"/>
                  </a:lnTo>
                  <a:lnTo>
                    <a:pt x="134" y="2"/>
                  </a:lnTo>
                  <a:lnTo>
                    <a:pt x="95" y="14"/>
                  </a:lnTo>
                  <a:lnTo>
                    <a:pt x="55" y="31"/>
                  </a:lnTo>
                  <a:lnTo>
                    <a:pt x="16" y="57"/>
                  </a:lnTo>
                  <a:lnTo>
                    <a:pt x="7" y="69"/>
                  </a:lnTo>
                  <a:lnTo>
                    <a:pt x="3" y="82"/>
                  </a:lnTo>
                  <a:lnTo>
                    <a:pt x="0" y="94"/>
                  </a:lnTo>
                  <a:lnTo>
                    <a:pt x="2" y="105"/>
                  </a:lnTo>
                  <a:lnTo>
                    <a:pt x="3" y="114"/>
                  </a:lnTo>
                  <a:lnTo>
                    <a:pt x="11" y="125"/>
                  </a:lnTo>
                  <a:lnTo>
                    <a:pt x="21" y="134"/>
                  </a:lnTo>
                  <a:lnTo>
                    <a:pt x="38" y="144"/>
                  </a:lnTo>
                  <a:lnTo>
                    <a:pt x="34" y="152"/>
                  </a:lnTo>
                  <a:lnTo>
                    <a:pt x="34" y="161"/>
                  </a:lnTo>
                  <a:lnTo>
                    <a:pt x="38" y="169"/>
                  </a:lnTo>
                  <a:lnTo>
                    <a:pt x="48" y="176"/>
                  </a:lnTo>
                  <a:lnTo>
                    <a:pt x="58" y="180"/>
                  </a:lnTo>
                  <a:lnTo>
                    <a:pt x="71" y="184"/>
                  </a:lnTo>
                  <a:lnTo>
                    <a:pt x="85" y="185"/>
                  </a:lnTo>
                  <a:lnTo>
                    <a:pt x="100" y="186"/>
                  </a:lnTo>
                  <a:lnTo>
                    <a:pt x="107" y="198"/>
                  </a:lnTo>
                  <a:lnTo>
                    <a:pt x="116" y="208"/>
                  </a:lnTo>
                  <a:lnTo>
                    <a:pt x="124" y="214"/>
                  </a:lnTo>
                  <a:lnTo>
                    <a:pt x="134" y="218"/>
                  </a:lnTo>
                  <a:lnTo>
                    <a:pt x="143" y="216"/>
                  </a:lnTo>
                  <a:lnTo>
                    <a:pt x="155" y="212"/>
                  </a:lnTo>
                  <a:lnTo>
                    <a:pt x="168" y="205"/>
                  </a:lnTo>
                  <a:lnTo>
                    <a:pt x="185" y="195"/>
                  </a:lnTo>
                  <a:lnTo>
                    <a:pt x="202" y="201"/>
                  </a:lnTo>
                  <a:lnTo>
                    <a:pt x="218" y="203"/>
                  </a:lnTo>
                  <a:lnTo>
                    <a:pt x="229" y="202"/>
                  </a:lnTo>
                  <a:lnTo>
                    <a:pt x="240" y="199"/>
                  </a:lnTo>
                  <a:lnTo>
                    <a:pt x="247" y="192"/>
                  </a:lnTo>
                  <a:lnTo>
                    <a:pt x="254" y="184"/>
                  </a:lnTo>
                  <a:lnTo>
                    <a:pt x="259" y="172"/>
                  </a:lnTo>
                  <a:lnTo>
                    <a:pt x="263" y="160"/>
                  </a:lnTo>
                  <a:lnTo>
                    <a:pt x="280" y="156"/>
                  </a:lnTo>
                  <a:lnTo>
                    <a:pt x="297" y="150"/>
                  </a:lnTo>
                  <a:lnTo>
                    <a:pt x="308" y="142"/>
                  </a:lnTo>
                  <a:lnTo>
                    <a:pt x="318" y="131"/>
                  </a:lnTo>
                  <a:lnTo>
                    <a:pt x="322" y="118"/>
                  </a:lnTo>
                  <a:lnTo>
                    <a:pt x="326" y="104"/>
                  </a:lnTo>
                  <a:lnTo>
                    <a:pt x="325" y="87"/>
                  </a:lnTo>
                  <a:lnTo>
                    <a:pt x="323" y="69"/>
                  </a:lnTo>
                  <a:close/>
                </a:path>
              </a:pathLst>
            </a:custGeom>
            <a:solidFill>
              <a:srgbClr val="7340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4692" y="1761"/>
              <a:ext cx="543" cy="569"/>
            </a:xfrm>
            <a:custGeom>
              <a:avLst/>
              <a:gdLst/>
              <a:ahLst/>
              <a:cxnLst>
                <a:cxn ang="0">
                  <a:pos x="65" y="491"/>
                </a:cxn>
                <a:cxn ang="0">
                  <a:pos x="86" y="405"/>
                </a:cxn>
                <a:cxn ang="0">
                  <a:pos x="113" y="329"/>
                </a:cxn>
                <a:cxn ang="0">
                  <a:pos x="144" y="260"/>
                </a:cxn>
                <a:cxn ang="0">
                  <a:pos x="179" y="202"/>
                </a:cxn>
                <a:cxn ang="0">
                  <a:pos x="219" y="149"/>
                </a:cxn>
                <a:cxn ang="0">
                  <a:pos x="264" y="105"/>
                </a:cxn>
                <a:cxn ang="0">
                  <a:pos x="312" y="70"/>
                </a:cxn>
                <a:cxn ang="0">
                  <a:pos x="366" y="42"/>
                </a:cxn>
                <a:cxn ang="0">
                  <a:pos x="419" y="20"/>
                </a:cxn>
                <a:cxn ang="0">
                  <a:pos x="479" y="7"/>
                </a:cxn>
                <a:cxn ang="0">
                  <a:pos x="541" y="0"/>
                </a:cxn>
                <a:cxn ang="0">
                  <a:pos x="606" y="2"/>
                </a:cxn>
                <a:cxn ang="0">
                  <a:pos x="672" y="8"/>
                </a:cxn>
                <a:cxn ang="0">
                  <a:pos x="741" y="21"/>
                </a:cxn>
                <a:cxn ang="0">
                  <a:pos x="812" y="40"/>
                </a:cxn>
                <a:cxn ang="0">
                  <a:pos x="887" y="66"/>
                </a:cxn>
                <a:cxn ang="0">
                  <a:pos x="971" y="49"/>
                </a:cxn>
                <a:cxn ang="0">
                  <a:pos x="1057" y="37"/>
                </a:cxn>
                <a:cxn ang="0">
                  <a:pos x="1144" y="30"/>
                </a:cxn>
                <a:cxn ang="0">
                  <a:pos x="1230" y="28"/>
                </a:cxn>
                <a:cxn ang="0">
                  <a:pos x="1314" y="27"/>
                </a:cxn>
                <a:cxn ang="0">
                  <a:pos x="1400" y="30"/>
                </a:cxn>
                <a:cxn ang="0">
                  <a:pos x="1487" y="37"/>
                </a:cxn>
                <a:cxn ang="0">
                  <a:pos x="1573" y="46"/>
                </a:cxn>
                <a:cxn ang="0">
                  <a:pos x="1581" y="102"/>
                </a:cxn>
                <a:cxn ang="0">
                  <a:pos x="1590" y="158"/>
                </a:cxn>
                <a:cxn ang="0">
                  <a:pos x="1594" y="215"/>
                </a:cxn>
                <a:cxn ang="0">
                  <a:pos x="1597" y="272"/>
                </a:cxn>
                <a:cxn ang="0">
                  <a:pos x="1595" y="328"/>
                </a:cxn>
                <a:cxn ang="0">
                  <a:pos x="1594" y="386"/>
                </a:cxn>
                <a:cxn ang="0">
                  <a:pos x="1588" y="442"/>
                </a:cxn>
                <a:cxn ang="0">
                  <a:pos x="1583" y="499"/>
                </a:cxn>
                <a:cxn ang="0">
                  <a:pos x="1629" y="709"/>
                </a:cxn>
                <a:cxn ang="0">
                  <a:pos x="1614" y="880"/>
                </a:cxn>
                <a:cxn ang="0">
                  <a:pos x="1544" y="1010"/>
                </a:cxn>
                <a:cxn ang="0">
                  <a:pos x="1437" y="1097"/>
                </a:cxn>
                <a:cxn ang="0">
                  <a:pos x="1303" y="1139"/>
                </a:cxn>
                <a:cxn ang="0">
                  <a:pos x="1158" y="1135"/>
                </a:cxn>
                <a:cxn ang="0">
                  <a:pos x="1014" y="1083"/>
                </a:cxn>
                <a:cxn ang="0">
                  <a:pos x="887" y="982"/>
                </a:cxn>
                <a:cxn ang="0">
                  <a:pos x="861" y="976"/>
                </a:cxn>
                <a:cxn ang="0">
                  <a:pos x="836" y="971"/>
                </a:cxn>
                <a:cxn ang="0">
                  <a:pos x="810" y="964"/>
                </a:cxn>
                <a:cxn ang="0">
                  <a:pos x="785" y="959"/>
                </a:cxn>
                <a:cxn ang="0">
                  <a:pos x="760" y="952"/>
                </a:cxn>
                <a:cxn ang="0">
                  <a:pos x="734" y="947"/>
                </a:cxn>
                <a:cxn ang="0">
                  <a:pos x="709" y="941"/>
                </a:cxn>
                <a:cxn ang="0">
                  <a:pos x="685" y="937"/>
                </a:cxn>
                <a:cxn ang="0">
                  <a:pos x="514" y="1033"/>
                </a:cxn>
                <a:cxn ang="0">
                  <a:pos x="359" y="1085"/>
                </a:cxn>
                <a:cxn ang="0">
                  <a:pos x="223" y="1092"/>
                </a:cxn>
                <a:cxn ang="0">
                  <a:pos x="116" y="1057"/>
                </a:cxn>
                <a:cxn ang="0">
                  <a:pos x="38" y="976"/>
                </a:cxn>
                <a:cxn ang="0">
                  <a:pos x="0" y="854"/>
                </a:cxn>
                <a:cxn ang="0">
                  <a:pos x="7" y="692"/>
                </a:cxn>
                <a:cxn ang="0">
                  <a:pos x="65" y="491"/>
                </a:cxn>
              </a:cxnLst>
              <a:rect l="0" t="0" r="r" b="b"/>
              <a:pathLst>
                <a:path w="1629" h="1139">
                  <a:moveTo>
                    <a:pt x="65" y="491"/>
                  </a:moveTo>
                  <a:lnTo>
                    <a:pt x="86" y="405"/>
                  </a:lnTo>
                  <a:lnTo>
                    <a:pt x="113" y="329"/>
                  </a:lnTo>
                  <a:lnTo>
                    <a:pt x="144" y="260"/>
                  </a:lnTo>
                  <a:lnTo>
                    <a:pt x="179" y="202"/>
                  </a:lnTo>
                  <a:lnTo>
                    <a:pt x="219" y="149"/>
                  </a:lnTo>
                  <a:lnTo>
                    <a:pt x="264" y="105"/>
                  </a:lnTo>
                  <a:lnTo>
                    <a:pt x="312" y="70"/>
                  </a:lnTo>
                  <a:lnTo>
                    <a:pt x="366" y="42"/>
                  </a:lnTo>
                  <a:lnTo>
                    <a:pt x="419" y="20"/>
                  </a:lnTo>
                  <a:lnTo>
                    <a:pt x="479" y="7"/>
                  </a:lnTo>
                  <a:lnTo>
                    <a:pt x="541" y="0"/>
                  </a:lnTo>
                  <a:lnTo>
                    <a:pt x="606" y="2"/>
                  </a:lnTo>
                  <a:lnTo>
                    <a:pt x="672" y="8"/>
                  </a:lnTo>
                  <a:lnTo>
                    <a:pt x="741" y="21"/>
                  </a:lnTo>
                  <a:lnTo>
                    <a:pt x="812" y="40"/>
                  </a:lnTo>
                  <a:lnTo>
                    <a:pt x="887" y="66"/>
                  </a:lnTo>
                  <a:lnTo>
                    <a:pt x="971" y="49"/>
                  </a:lnTo>
                  <a:lnTo>
                    <a:pt x="1057" y="37"/>
                  </a:lnTo>
                  <a:lnTo>
                    <a:pt x="1144" y="30"/>
                  </a:lnTo>
                  <a:lnTo>
                    <a:pt x="1230" y="28"/>
                  </a:lnTo>
                  <a:lnTo>
                    <a:pt x="1314" y="27"/>
                  </a:lnTo>
                  <a:lnTo>
                    <a:pt x="1400" y="30"/>
                  </a:lnTo>
                  <a:lnTo>
                    <a:pt x="1487" y="37"/>
                  </a:lnTo>
                  <a:lnTo>
                    <a:pt x="1573" y="46"/>
                  </a:lnTo>
                  <a:lnTo>
                    <a:pt x="1581" y="102"/>
                  </a:lnTo>
                  <a:lnTo>
                    <a:pt x="1590" y="158"/>
                  </a:lnTo>
                  <a:lnTo>
                    <a:pt x="1594" y="215"/>
                  </a:lnTo>
                  <a:lnTo>
                    <a:pt x="1597" y="272"/>
                  </a:lnTo>
                  <a:lnTo>
                    <a:pt x="1595" y="328"/>
                  </a:lnTo>
                  <a:lnTo>
                    <a:pt x="1594" y="386"/>
                  </a:lnTo>
                  <a:lnTo>
                    <a:pt x="1588" y="442"/>
                  </a:lnTo>
                  <a:lnTo>
                    <a:pt x="1583" y="499"/>
                  </a:lnTo>
                  <a:lnTo>
                    <a:pt x="1629" y="709"/>
                  </a:lnTo>
                  <a:lnTo>
                    <a:pt x="1614" y="880"/>
                  </a:lnTo>
                  <a:lnTo>
                    <a:pt x="1544" y="1010"/>
                  </a:lnTo>
                  <a:lnTo>
                    <a:pt x="1437" y="1097"/>
                  </a:lnTo>
                  <a:lnTo>
                    <a:pt x="1303" y="1139"/>
                  </a:lnTo>
                  <a:lnTo>
                    <a:pt x="1158" y="1135"/>
                  </a:lnTo>
                  <a:lnTo>
                    <a:pt x="1014" y="1083"/>
                  </a:lnTo>
                  <a:lnTo>
                    <a:pt x="887" y="982"/>
                  </a:lnTo>
                  <a:lnTo>
                    <a:pt x="861" y="976"/>
                  </a:lnTo>
                  <a:lnTo>
                    <a:pt x="836" y="971"/>
                  </a:lnTo>
                  <a:lnTo>
                    <a:pt x="810" y="964"/>
                  </a:lnTo>
                  <a:lnTo>
                    <a:pt x="785" y="959"/>
                  </a:lnTo>
                  <a:lnTo>
                    <a:pt x="760" y="952"/>
                  </a:lnTo>
                  <a:lnTo>
                    <a:pt x="734" y="947"/>
                  </a:lnTo>
                  <a:lnTo>
                    <a:pt x="709" y="941"/>
                  </a:lnTo>
                  <a:lnTo>
                    <a:pt x="685" y="937"/>
                  </a:lnTo>
                  <a:lnTo>
                    <a:pt x="514" y="1033"/>
                  </a:lnTo>
                  <a:lnTo>
                    <a:pt x="359" y="1085"/>
                  </a:lnTo>
                  <a:lnTo>
                    <a:pt x="223" y="1092"/>
                  </a:lnTo>
                  <a:lnTo>
                    <a:pt x="116" y="1057"/>
                  </a:lnTo>
                  <a:lnTo>
                    <a:pt x="38" y="976"/>
                  </a:lnTo>
                  <a:lnTo>
                    <a:pt x="0" y="854"/>
                  </a:lnTo>
                  <a:lnTo>
                    <a:pt x="7" y="692"/>
                  </a:lnTo>
                  <a:lnTo>
                    <a:pt x="65" y="491"/>
                  </a:lnTo>
                  <a:close/>
                </a:path>
              </a:pathLst>
            </a:custGeom>
            <a:solidFill>
              <a:srgbClr val="C2917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5" name="Freeform 27"/>
            <p:cNvSpPr>
              <a:spLocks/>
            </p:cNvSpPr>
            <p:nvPr/>
          </p:nvSpPr>
          <p:spPr bwMode="auto">
            <a:xfrm>
              <a:off x="4712" y="1784"/>
              <a:ext cx="505" cy="511"/>
            </a:xfrm>
            <a:custGeom>
              <a:avLst/>
              <a:gdLst/>
              <a:ahLst/>
              <a:cxnLst>
                <a:cxn ang="0">
                  <a:pos x="59" y="440"/>
                </a:cxn>
                <a:cxn ang="0">
                  <a:pos x="79" y="363"/>
                </a:cxn>
                <a:cxn ang="0">
                  <a:pos x="103" y="295"/>
                </a:cxn>
                <a:cxn ang="0">
                  <a:pos x="131" y="234"/>
                </a:cxn>
                <a:cxn ang="0">
                  <a:pos x="165" y="180"/>
                </a:cxn>
                <a:cxn ang="0">
                  <a:pos x="201" y="132"/>
                </a:cxn>
                <a:cxn ang="0">
                  <a:pos x="242" y="93"/>
                </a:cxn>
                <a:cxn ang="0">
                  <a:pos x="287" y="60"/>
                </a:cxn>
                <a:cxn ang="0">
                  <a:pos x="338" y="37"/>
                </a:cxn>
                <a:cxn ang="0">
                  <a:pos x="388" y="17"/>
                </a:cxn>
                <a:cxn ang="0">
                  <a:pos x="443" y="5"/>
                </a:cxn>
                <a:cxn ang="0">
                  <a:pos x="501" y="0"/>
                </a:cxn>
                <a:cxn ang="0">
                  <a:pos x="561" y="1"/>
                </a:cxn>
                <a:cxn ang="0">
                  <a:pos x="622" y="7"/>
                </a:cxn>
                <a:cxn ang="0">
                  <a:pos x="687" y="18"/>
                </a:cxn>
                <a:cxn ang="0">
                  <a:pos x="753" y="34"/>
                </a:cxn>
                <a:cxn ang="0">
                  <a:pos x="822" y="58"/>
                </a:cxn>
                <a:cxn ang="0">
                  <a:pos x="901" y="43"/>
                </a:cxn>
                <a:cxn ang="0">
                  <a:pos x="981" y="33"/>
                </a:cxn>
                <a:cxn ang="0">
                  <a:pos x="1060" y="26"/>
                </a:cxn>
                <a:cxn ang="0">
                  <a:pos x="1140" y="24"/>
                </a:cxn>
                <a:cxn ang="0">
                  <a:pos x="1219" y="22"/>
                </a:cxn>
                <a:cxn ang="0">
                  <a:pos x="1300" y="26"/>
                </a:cxn>
                <a:cxn ang="0">
                  <a:pos x="1380" y="33"/>
                </a:cxn>
                <a:cxn ang="0">
                  <a:pos x="1460" y="42"/>
                </a:cxn>
                <a:cxn ang="0">
                  <a:pos x="1468" y="93"/>
                </a:cxn>
                <a:cxn ang="0">
                  <a:pos x="1475" y="144"/>
                </a:cxn>
                <a:cxn ang="0">
                  <a:pos x="1479" y="195"/>
                </a:cxn>
                <a:cxn ang="0">
                  <a:pos x="1482" y="246"/>
                </a:cxn>
                <a:cxn ang="0">
                  <a:pos x="1480" y="297"/>
                </a:cxn>
                <a:cxn ang="0">
                  <a:pos x="1479" y="347"/>
                </a:cxn>
                <a:cxn ang="0">
                  <a:pos x="1475" y="398"/>
                </a:cxn>
                <a:cxn ang="0">
                  <a:pos x="1469" y="449"/>
                </a:cxn>
                <a:cxn ang="0">
                  <a:pos x="1513" y="637"/>
                </a:cxn>
                <a:cxn ang="0">
                  <a:pos x="1497" y="791"/>
                </a:cxn>
                <a:cxn ang="0">
                  <a:pos x="1432" y="908"/>
                </a:cxn>
                <a:cxn ang="0">
                  <a:pos x="1333" y="986"/>
                </a:cxn>
                <a:cxn ang="0">
                  <a:pos x="1209" y="1024"/>
                </a:cxn>
                <a:cxn ang="0">
                  <a:pos x="1074" y="1020"/>
                </a:cxn>
                <a:cxn ang="0">
                  <a:pos x="941" y="973"/>
                </a:cxn>
                <a:cxn ang="0">
                  <a:pos x="822" y="883"/>
                </a:cxn>
                <a:cxn ang="0">
                  <a:pos x="798" y="876"/>
                </a:cxn>
                <a:cxn ang="0">
                  <a:pos x="776" y="872"/>
                </a:cxn>
                <a:cxn ang="0">
                  <a:pos x="752" y="866"/>
                </a:cxn>
                <a:cxn ang="0">
                  <a:pos x="729" y="862"/>
                </a:cxn>
                <a:cxn ang="0">
                  <a:pos x="705" y="855"/>
                </a:cxn>
                <a:cxn ang="0">
                  <a:pos x="683" y="850"/>
                </a:cxn>
                <a:cxn ang="0">
                  <a:pos x="659" y="845"/>
                </a:cxn>
                <a:cxn ang="0">
                  <a:pos x="636" y="841"/>
                </a:cxn>
                <a:cxn ang="0">
                  <a:pos x="477" y="927"/>
                </a:cxn>
                <a:cxn ang="0">
                  <a:pos x="333" y="975"/>
                </a:cxn>
                <a:cxn ang="0">
                  <a:pos x="206" y="981"/>
                </a:cxn>
                <a:cxn ang="0">
                  <a:pos x="105" y="949"/>
                </a:cxn>
                <a:cxn ang="0">
                  <a:pos x="33" y="876"/>
                </a:cxn>
                <a:cxn ang="0">
                  <a:pos x="0" y="768"/>
                </a:cxn>
                <a:cxn ang="0">
                  <a:pos x="5" y="622"/>
                </a:cxn>
                <a:cxn ang="0">
                  <a:pos x="59" y="440"/>
                </a:cxn>
              </a:cxnLst>
              <a:rect l="0" t="0" r="r" b="b"/>
              <a:pathLst>
                <a:path w="1513" h="1024">
                  <a:moveTo>
                    <a:pt x="59" y="440"/>
                  </a:moveTo>
                  <a:lnTo>
                    <a:pt x="79" y="363"/>
                  </a:lnTo>
                  <a:lnTo>
                    <a:pt x="103" y="295"/>
                  </a:lnTo>
                  <a:lnTo>
                    <a:pt x="131" y="234"/>
                  </a:lnTo>
                  <a:lnTo>
                    <a:pt x="165" y="180"/>
                  </a:lnTo>
                  <a:lnTo>
                    <a:pt x="201" y="132"/>
                  </a:lnTo>
                  <a:lnTo>
                    <a:pt x="242" y="93"/>
                  </a:lnTo>
                  <a:lnTo>
                    <a:pt x="287" y="60"/>
                  </a:lnTo>
                  <a:lnTo>
                    <a:pt x="338" y="37"/>
                  </a:lnTo>
                  <a:lnTo>
                    <a:pt x="388" y="17"/>
                  </a:lnTo>
                  <a:lnTo>
                    <a:pt x="443" y="5"/>
                  </a:lnTo>
                  <a:lnTo>
                    <a:pt x="501" y="0"/>
                  </a:lnTo>
                  <a:lnTo>
                    <a:pt x="561" y="1"/>
                  </a:lnTo>
                  <a:lnTo>
                    <a:pt x="622" y="7"/>
                  </a:lnTo>
                  <a:lnTo>
                    <a:pt x="687" y="18"/>
                  </a:lnTo>
                  <a:lnTo>
                    <a:pt x="753" y="34"/>
                  </a:lnTo>
                  <a:lnTo>
                    <a:pt x="822" y="58"/>
                  </a:lnTo>
                  <a:lnTo>
                    <a:pt x="901" y="43"/>
                  </a:lnTo>
                  <a:lnTo>
                    <a:pt x="981" y="33"/>
                  </a:lnTo>
                  <a:lnTo>
                    <a:pt x="1060" y="26"/>
                  </a:lnTo>
                  <a:lnTo>
                    <a:pt x="1140" y="24"/>
                  </a:lnTo>
                  <a:lnTo>
                    <a:pt x="1219" y="22"/>
                  </a:lnTo>
                  <a:lnTo>
                    <a:pt x="1300" y="26"/>
                  </a:lnTo>
                  <a:lnTo>
                    <a:pt x="1380" y="33"/>
                  </a:lnTo>
                  <a:lnTo>
                    <a:pt x="1460" y="42"/>
                  </a:lnTo>
                  <a:lnTo>
                    <a:pt x="1468" y="93"/>
                  </a:lnTo>
                  <a:lnTo>
                    <a:pt x="1475" y="144"/>
                  </a:lnTo>
                  <a:lnTo>
                    <a:pt x="1479" y="195"/>
                  </a:lnTo>
                  <a:lnTo>
                    <a:pt x="1482" y="246"/>
                  </a:lnTo>
                  <a:lnTo>
                    <a:pt x="1480" y="297"/>
                  </a:lnTo>
                  <a:lnTo>
                    <a:pt x="1479" y="347"/>
                  </a:lnTo>
                  <a:lnTo>
                    <a:pt x="1475" y="398"/>
                  </a:lnTo>
                  <a:lnTo>
                    <a:pt x="1469" y="449"/>
                  </a:lnTo>
                  <a:lnTo>
                    <a:pt x="1513" y="637"/>
                  </a:lnTo>
                  <a:lnTo>
                    <a:pt x="1497" y="791"/>
                  </a:lnTo>
                  <a:lnTo>
                    <a:pt x="1432" y="908"/>
                  </a:lnTo>
                  <a:lnTo>
                    <a:pt x="1333" y="986"/>
                  </a:lnTo>
                  <a:lnTo>
                    <a:pt x="1209" y="1024"/>
                  </a:lnTo>
                  <a:lnTo>
                    <a:pt x="1074" y="1020"/>
                  </a:lnTo>
                  <a:lnTo>
                    <a:pt x="941" y="973"/>
                  </a:lnTo>
                  <a:lnTo>
                    <a:pt x="822" y="883"/>
                  </a:lnTo>
                  <a:lnTo>
                    <a:pt x="798" y="876"/>
                  </a:lnTo>
                  <a:lnTo>
                    <a:pt x="776" y="872"/>
                  </a:lnTo>
                  <a:lnTo>
                    <a:pt x="752" y="866"/>
                  </a:lnTo>
                  <a:lnTo>
                    <a:pt x="729" y="862"/>
                  </a:lnTo>
                  <a:lnTo>
                    <a:pt x="705" y="855"/>
                  </a:lnTo>
                  <a:lnTo>
                    <a:pt x="683" y="850"/>
                  </a:lnTo>
                  <a:lnTo>
                    <a:pt x="659" y="845"/>
                  </a:lnTo>
                  <a:lnTo>
                    <a:pt x="636" y="841"/>
                  </a:lnTo>
                  <a:lnTo>
                    <a:pt x="477" y="927"/>
                  </a:lnTo>
                  <a:lnTo>
                    <a:pt x="333" y="975"/>
                  </a:lnTo>
                  <a:lnTo>
                    <a:pt x="206" y="981"/>
                  </a:lnTo>
                  <a:lnTo>
                    <a:pt x="105" y="949"/>
                  </a:lnTo>
                  <a:lnTo>
                    <a:pt x="33" y="876"/>
                  </a:lnTo>
                  <a:lnTo>
                    <a:pt x="0" y="768"/>
                  </a:lnTo>
                  <a:lnTo>
                    <a:pt x="5" y="622"/>
                  </a:lnTo>
                  <a:lnTo>
                    <a:pt x="59" y="440"/>
                  </a:lnTo>
                  <a:close/>
                </a:path>
              </a:pathLst>
            </a:custGeom>
            <a:solidFill>
              <a:srgbClr val="F2C2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Freeform 28"/>
            <p:cNvSpPr>
              <a:spLocks/>
            </p:cNvSpPr>
            <p:nvPr/>
          </p:nvSpPr>
          <p:spPr bwMode="auto">
            <a:xfrm>
              <a:off x="4774" y="1793"/>
              <a:ext cx="93" cy="246"/>
            </a:xfrm>
            <a:custGeom>
              <a:avLst/>
              <a:gdLst/>
              <a:ahLst/>
              <a:cxnLst>
                <a:cxn ang="0">
                  <a:pos x="281" y="117"/>
                </a:cxn>
                <a:cxn ang="0">
                  <a:pos x="281" y="110"/>
                </a:cxn>
                <a:cxn ang="0">
                  <a:pos x="281" y="97"/>
                </a:cxn>
                <a:cxn ang="0">
                  <a:pos x="280" y="76"/>
                </a:cxn>
                <a:cxn ang="0">
                  <a:pos x="276" y="55"/>
                </a:cxn>
                <a:cxn ang="0">
                  <a:pos x="266" y="33"/>
                </a:cxn>
                <a:cxn ang="0">
                  <a:pos x="252" y="15"/>
                </a:cxn>
                <a:cxn ang="0">
                  <a:pos x="231" y="2"/>
                </a:cxn>
                <a:cxn ang="0">
                  <a:pos x="202" y="0"/>
                </a:cxn>
                <a:cxn ang="0">
                  <a:pos x="168" y="4"/>
                </a:cxn>
                <a:cxn ang="0">
                  <a:pos x="139" y="16"/>
                </a:cxn>
                <a:cxn ang="0">
                  <a:pos x="112" y="34"/>
                </a:cxn>
                <a:cxn ang="0">
                  <a:pos x="88" y="62"/>
                </a:cxn>
                <a:cxn ang="0">
                  <a:pos x="64" y="96"/>
                </a:cxn>
                <a:cxn ang="0">
                  <a:pos x="44" y="139"/>
                </a:cxn>
                <a:cxn ang="0">
                  <a:pos x="26" y="192"/>
                </a:cxn>
                <a:cxn ang="0">
                  <a:pos x="12" y="256"/>
                </a:cxn>
                <a:cxn ang="0">
                  <a:pos x="2" y="318"/>
                </a:cxn>
                <a:cxn ang="0">
                  <a:pos x="0" y="370"/>
                </a:cxn>
                <a:cxn ang="0">
                  <a:pos x="6" y="410"/>
                </a:cxn>
                <a:cxn ang="0">
                  <a:pos x="16" y="443"/>
                </a:cxn>
                <a:cxn ang="0">
                  <a:pos x="27" y="465"/>
                </a:cxn>
                <a:cxn ang="0">
                  <a:pos x="39" y="481"/>
                </a:cxn>
                <a:cxn ang="0">
                  <a:pos x="47" y="489"/>
                </a:cxn>
                <a:cxn ang="0">
                  <a:pos x="51" y="493"/>
                </a:cxn>
                <a:cxn ang="0">
                  <a:pos x="281" y="117"/>
                </a:cxn>
              </a:cxnLst>
              <a:rect l="0" t="0" r="r" b="b"/>
              <a:pathLst>
                <a:path w="281" h="493">
                  <a:moveTo>
                    <a:pt x="281" y="117"/>
                  </a:moveTo>
                  <a:lnTo>
                    <a:pt x="281" y="110"/>
                  </a:lnTo>
                  <a:lnTo>
                    <a:pt x="281" y="97"/>
                  </a:lnTo>
                  <a:lnTo>
                    <a:pt x="280" y="76"/>
                  </a:lnTo>
                  <a:lnTo>
                    <a:pt x="276" y="55"/>
                  </a:lnTo>
                  <a:lnTo>
                    <a:pt x="266" y="33"/>
                  </a:lnTo>
                  <a:lnTo>
                    <a:pt x="252" y="15"/>
                  </a:lnTo>
                  <a:lnTo>
                    <a:pt x="231" y="2"/>
                  </a:lnTo>
                  <a:lnTo>
                    <a:pt x="202" y="0"/>
                  </a:lnTo>
                  <a:lnTo>
                    <a:pt x="168" y="4"/>
                  </a:lnTo>
                  <a:lnTo>
                    <a:pt x="139" y="16"/>
                  </a:lnTo>
                  <a:lnTo>
                    <a:pt x="112" y="34"/>
                  </a:lnTo>
                  <a:lnTo>
                    <a:pt x="88" y="62"/>
                  </a:lnTo>
                  <a:lnTo>
                    <a:pt x="64" y="96"/>
                  </a:lnTo>
                  <a:lnTo>
                    <a:pt x="44" y="139"/>
                  </a:lnTo>
                  <a:lnTo>
                    <a:pt x="26" y="192"/>
                  </a:lnTo>
                  <a:lnTo>
                    <a:pt x="12" y="256"/>
                  </a:lnTo>
                  <a:lnTo>
                    <a:pt x="2" y="318"/>
                  </a:lnTo>
                  <a:lnTo>
                    <a:pt x="0" y="370"/>
                  </a:lnTo>
                  <a:lnTo>
                    <a:pt x="6" y="410"/>
                  </a:lnTo>
                  <a:lnTo>
                    <a:pt x="16" y="443"/>
                  </a:lnTo>
                  <a:lnTo>
                    <a:pt x="27" y="465"/>
                  </a:lnTo>
                  <a:lnTo>
                    <a:pt x="39" y="481"/>
                  </a:lnTo>
                  <a:lnTo>
                    <a:pt x="47" y="489"/>
                  </a:lnTo>
                  <a:lnTo>
                    <a:pt x="51" y="493"/>
                  </a:lnTo>
                  <a:lnTo>
                    <a:pt x="281" y="117"/>
                  </a:lnTo>
                  <a:close/>
                </a:path>
              </a:pathLst>
            </a:custGeom>
            <a:solidFill>
              <a:srgbClr val="52210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7" name="Freeform 29"/>
            <p:cNvSpPr>
              <a:spLocks/>
            </p:cNvSpPr>
            <p:nvPr/>
          </p:nvSpPr>
          <p:spPr bwMode="auto">
            <a:xfrm>
              <a:off x="5085" y="1841"/>
              <a:ext cx="75" cy="217"/>
            </a:xfrm>
            <a:custGeom>
              <a:avLst/>
              <a:gdLst/>
              <a:ahLst/>
              <a:cxnLst>
                <a:cxn ang="0">
                  <a:pos x="72" y="434"/>
                </a:cxn>
                <a:cxn ang="0">
                  <a:pos x="0" y="74"/>
                </a:cxn>
                <a:cxn ang="0">
                  <a:pos x="3" y="71"/>
                </a:cxn>
                <a:cxn ang="0">
                  <a:pos x="12" y="61"/>
                </a:cxn>
                <a:cxn ang="0">
                  <a:pos x="24" y="50"/>
                </a:cxn>
                <a:cxn ang="0">
                  <a:pos x="44" y="37"/>
                </a:cxn>
                <a:cxn ang="0">
                  <a:pos x="64" y="22"/>
                </a:cxn>
                <a:cxn ang="0">
                  <a:pos x="88" y="10"/>
                </a:cxn>
                <a:cxn ang="0">
                  <a:pos x="112" y="3"/>
                </a:cxn>
                <a:cxn ang="0">
                  <a:pos x="137" y="0"/>
                </a:cxn>
                <a:cxn ang="0">
                  <a:pos x="164" y="3"/>
                </a:cxn>
                <a:cxn ang="0">
                  <a:pos x="191" y="17"/>
                </a:cxn>
                <a:cxn ang="0">
                  <a:pos x="212" y="42"/>
                </a:cxn>
                <a:cxn ang="0">
                  <a:pos x="226" y="84"/>
                </a:cxn>
                <a:cxn ang="0">
                  <a:pos x="222" y="140"/>
                </a:cxn>
                <a:cxn ang="0">
                  <a:pos x="199" y="217"/>
                </a:cxn>
                <a:cxn ang="0">
                  <a:pos x="150" y="313"/>
                </a:cxn>
                <a:cxn ang="0">
                  <a:pos x="72" y="434"/>
                </a:cxn>
              </a:cxnLst>
              <a:rect l="0" t="0" r="r" b="b"/>
              <a:pathLst>
                <a:path w="226" h="434">
                  <a:moveTo>
                    <a:pt x="72" y="434"/>
                  </a:moveTo>
                  <a:lnTo>
                    <a:pt x="0" y="74"/>
                  </a:lnTo>
                  <a:lnTo>
                    <a:pt x="3" y="71"/>
                  </a:lnTo>
                  <a:lnTo>
                    <a:pt x="12" y="61"/>
                  </a:lnTo>
                  <a:lnTo>
                    <a:pt x="24" y="50"/>
                  </a:lnTo>
                  <a:lnTo>
                    <a:pt x="44" y="37"/>
                  </a:lnTo>
                  <a:lnTo>
                    <a:pt x="64" y="22"/>
                  </a:lnTo>
                  <a:lnTo>
                    <a:pt x="88" y="10"/>
                  </a:lnTo>
                  <a:lnTo>
                    <a:pt x="112" y="3"/>
                  </a:lnTo>
                  <a:lnTo>
                    <a:pt x="137" y="0"/>
                  </a:lnTo>
                  <a:lnTo>
                    <a:pt x="164" y="3"/>
                  </a:lnTo>
                  <a:lnTo>
                    <a:pt x="191" y="17"/>
                  </a:lnTo>
                  <a:lnTo>
                    <a:pt x="212" y="42"/>
                  </a:lnTo>
                  <a:lnTo>
                    <a:pt x="226" y="84"/>
                  </a:lnTo>
                  <a:lnTo>
                    <a:pt x="222" y="140"/>
                  </a:lnTo>
                  <a:lnTo>
                    <a:pt x="199" y="217"/>
                  </a:lnTo>
                  <a:lnTo>
                    <a:pt x="150" y="313"/>
                  </a:lnTo>
                  <a:lnTo>
                    <a:pt x="72" y="434"/>
                  </a:lnTo>
                  <a:close/>
                </a:path>
              </a:pathLst>
            </a:custGeom>
            <a:solidFill>
              <a:srgbClr val="52210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8" name="Freeform 30"/>
            <p:cNvSpPr>
              <a:spLocks/>
            </p:cNvSpPr>
            <p:nvPr/>
          </p:nvSpPr>
          <p:spPr bwMode="auto">
            <a:xfrm>
              <a:off x="4890" y="1805"/>
              <a:ext cx="227" cy="1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"/>
                </a:cxn>
                <a:cxn ang="0">
                  <a:pos x="0" y="21"/>
                </a:cxn>
                <a:cxn ang="0">
                  <a:pos x="2" y="43"/>
                </a:cxn>
                <a:cxn ang="0">
                  <a:pos x="10" y="72"/>
                </a:cxn>
                <a:cxn ang="0">
                  <a:pos x="18" y="101"/>
                </a:cxn>
                <a:cxn ang="0">
                  <a:pos x="32" y="129"/>
                </a:cxn>
                <a:cxn ang="0">
                  <a:pos x="52" y="154"/>
                </a:cxn>
                <a:cxn ang="0">
                  <a:pos x="79" y="177"/>
                </a:cxn>
                <a:cxn ang="0">
                  <a:pos x="108" y="191"/>
                </a:cxn>
                <a:cxn ang="0">
                  <a:pos x="144" y="207"/>
                </a:cxn>
                <a:cxn ang="0">
                  <a:pos x="180" y="220"/>
                </a:cxn>
                <a:cxn ang="0">
                  <a:pos x="218" y="230"/>
                </a:cxn>
                <a:cxn ang="0">
                  <a:pos x="257" y="235"/>
                </a:cxn>
                <a:cxn ang="0">
                  <a:pos x="295" y="235"/>
                </a:cxn>
                <a:cxn ang="0">
                  <a:pos x="331" y="229"/>
                </a:cxn>
                <a:cxn ang="0">
                  <a:pos x="368" y="214"/>
                </a:cxn>
                <a:cxn ang="0">
                  <a:pos x="406" y="190"/>
                </a:cxn>
                <a:cxn ang="0">
                  <a:pos x="454" y="162"/>
                </a:cxn>
                <a:cxn ang="0">
                  <a:pos x="506" y="132"/>
                </a:cxn>
                <a:cxn ang="0">
                  <a:pos x="559" y="103"/>
                </a:cxn>
                <a:cxn ang="0">
                  <a:pos x="607" y="77"/>
                </a:cxn>
                <a:cxn ang="0">
                  <a:pos x="646" y="56"/>
                </a:cxn>
                <a:cxn ang="0">
                  <a:pos x="673" y="41"/>
                </a:cxn>
                <a:cxn ang="0">
                  <a:pos x="683" y="37"/>
                </a:cxn>
                <a:cxn ang="0">
                  <a:pos x="670" y="37"/>
                </a:cxn>
                <a:cxn ang="0">
                  <a:pos x="638" y="37"/>
                </a:cxn>
                <a:cxn ang="0">
                  <a:pos x="590" y="37"/>
                </a:cxn>
                <a:cxn ang="0">
                  <a:pos x="530" y="39"/>
                </a:cxn>
                <a:cxn ang="0">
                  <a:pos x="464" y="41"/>
                </a:cxn>
                <a:cxn ang="0">
                  <a:pos x="399" y="46"/>
                </a:cxn>
                <a:cxn ang="0">
                  <a:pos x="336" y="52"/>
                </a:cxn>
                <a:cxn ang="0">
                  <a:pos x="282" y="62"/>
                </a:cxn>
                <a:cxn ang="0">
                  <a:pos x="234" y="69"/>
                </a:cxn>
                <a:cxn ang="0">
                  <a:pos x="193" y="77"/>
                </a:cxn>
                <a:cxn ang="0">
                  <a:pos x="155" y="81"/>
                </a:cxn>
                <a:cxn ang="0">
                  <a:pos x="122" y="82"/>
                </a:cxn>
                <a:cxn ang="0">
                  <a:pos x="90" y="75"/>
                </a:cxn>
                <a:cxn ang="0">
                  <a:pos x="60" y="60"/>
                </a:cxn>
                <a:cxn ang="0">
                  <a:pos x="29" y="35"/>
                </a:cxn>
                <a:cxn ang="0">
                  <a:pos x="0" y="0"/>
                </a:cxn>
              </a:cxnLst>
              <a:rect l="0" t="0" r="r" b="b"/>
              <a:pathLst>
                <a:path w="683" h="235">
                  <a:moveTo>
                    <a:pt x="0" y="0"/>
                  </a:moveTo>
                  <a:lnTo>
                    <a:pt x="0" y="5"/>
                  </a:lnTo>
                  <a:lnTo>
                    <a:pt x="0" y="21"/>
                  </a:lnTo>
                  <a:lnTo>
                    <a:pt x="2" y="43"/>
                  </a:lnTo>
                  <a:lnTo>
                    <a:pt x="10" y="72"/>
                  </a:lnTo>
                  <a:lnTo>
                    <a:pt x="18" y="101"/>
                  </a:lnTo>
                  <a:lnTo>
                    <a:pt x="32" y="129"/>
                  </a:lnTo>
                  <a:lnTo>
                    <a:pt x="52" y="154"/>
                  </a:lnTo>
                  <a:lnTo>
                    <a:pt x="79" y="177"/>
                  </a:lnTo>
                  <a:lnTo>
                    <a:pt x="108" y="191"/>
                  </a:lnTo>
                  <a:lnTo>
                    <a:pt x="144" y="207"/>
                  </a:lnTo>
                  <a:lnTo>
                    <a:pt x="180" y="220"/>
                  </a:lnTo>
                  <a:lnTo>
                    <a:pt x="218" y="230"/>
                  </a:lnTo>
                  <a:lnTo>
                    <a:pt x="257" y="235"/>
                  </a:lnTo>
                  <a:lnTo>
                    <a:pt x="295" y="235"/>
                  </a:lnTo>
                  <a:lnTo>
                    <a:pt x="331" y="229"/>
                  </a:lnTo>
                  <a:lnTo>
                    <a:pt x="368" y="214"/>
                  </a:lnTo>
                  <a:lnTo>
                    <a:pt x="406" y="190"/>
                  </a:lnTo>
                  <a:lnTo>
                    <a:pt x="454" y="162"/>
                  </a:lnTo>
                  <a:lnTo>
                    <a:pt x="506" y="132"/>
                  </a:lnTo>
                  <a:lnTo>
                    <a:pt x="559" y="103"/>
                  </a:lnTo>
                  <a:lnTo>
                    <a:pt x="607" y="77"/>
                  </a:lnTo>
                  <a:lnTo>
                    <a:pt x="646" y="56"/>
                  </a:lnTo>
                  <a:lnTo>
                    <a:pt x="673" y="41"/>
                  </a:lnTo>
                  <a:lnTo>
                    <a:pt x="683" y="37"/>
                  </a:lnTo>
                  <a:lnTo>
                    <a:pt x="670" y="37"/>
                  </a:lnTo>
                  <a:lnTo>
                    <a:pt x="638" y="37"/>
                  </a:lnTo>
                  <a:lnTo>
                    <a:pt x="590" y="37"/>
                  </a:lnTo>
                  <a:lnTo>
                    <a:pt x="530" y="39"/>
                  </a:lnTo>
                  <a:lnTo>
                    <a:pt x="464" y="41"/>
                  </a:lnTo>
                  <a:lnTo>
                    <a:pt x="399" y="46"/>
                  </a:lnTo>
                  <a:lnTo>
                    <a:pt x="336" y="52"/>
                  </a:lnTo>
                  <a:lnTo>
                    <a:pt x="282" y="62"/>
                  </a:lnTo>
                  <a:lnTo>
                    <a:pt x="234" y="69"/>
                  </a:lnTo>
                  <a:lnTo>
                    <a:pt x="193" y="77"/>
                  </a:lnTo>
                  <a:lnTo>
                    <a:pt x="155" y="81"/>
                  </a:lnTo>
                  <a:lnTo>
                    <a:pt x="122" y="82"/>
                  </a:lnTo>
                  <a:lnTo>
                    <a:pt x="90" y="75"/>
                  </a:lnTo>
                  <a:lnTo>
                    <a:pt x="60" y="60"/>
                  </a:lnTo>
                  <a:lnTo>
                    <a:pt x="2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9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auto">
            <a:xfrm>
              <a:off x="4898" y="1824"/>
              <a:ext cx="192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17"/>
                </a:cxn>
                <a:cxn ang="0">
                  <a:pos x="2" y="37"/>
                </a:cxn>
                <a:cxn ang="0">
                  <a:pos x="8" y="60"/>
                </a:cxn>
                <a:cxn ang="0">
                  <a:pos x="15" y="84"/>
                </a:cxn>
                <a:cxn ang="0">
                  <a:pos x="27" y="108"/>
                </a:cxn>
                <a:cxn ang="0">
                  <a:pos x="43" y="129"/>
                </a:cxn>
                <a:cxn ang="0">
                  <a:pos x="65" y="148"/>
                </a:cxn>
                <a:cxn ang="0">
                  <a:pos x="89" y="161"/>
                </a:cxn>
                <a:cxn ang="0">
                  <a:pos x="119" y="174"/>
                </a:cxn>
                <a:cxn ang="0">
                  <a:pos x="150" y="184"/>
                </a:cxn>
                <a:cxn ang="0">
                  <a:pos x="183" y="193"/>
                </a:cxn>
                <a:cxn ang="0">
                  <a:pos x="215" y="197"/>
                </a:cxn>
                <a:cxn ang="0">
                  <a:pos x="248" y="197"/>
                </a:cxn>
                <a:cxn ang="0">
                  <a:pos x="279" y="191"/>
                </a:cxn>
                <a:cxn ang="0">
                  <a:pos x="310" y="179"/>
                </a:cxn>
                <a:cxn ang="0">
                  <a:pos x="341" y="158"/>
                </a:cxn>
                <a:cxn ang="0">
                  <a:pos x="382" y="136"/>
                </a:cxn>
                <a:cxn ang="0">
                  <a:pos x="425" y="110"/>
                </a:cxn>
                <a:cxn ang="0">
                  <a:pos x="469" y="86"/>
                </a:cxn>
                <a:cxn ang="0">
                  <a:pos x="509" y="64"/>
                </a:cxn>
                <a:cxn ang="0">
                  <a:pos x="543" y="46"/>
                </a:cxn>
                <a:cxn ang="0">
                  <a:pos x="564" y="34"/>
                </a:cxn>
                <a:cxn ang="0">
                  <a:pos x="574" y="30"/>
                </a:cxn>
                <a:cxn ang="0">
                  <a:pos x="562" y="30"/>
                </a:cxn>
                <a:cxn ang="0">
                  <a:pos x="535" y="30"/>
                </a:cxn>
                <a:cxn ang="0">
                  <a:pos x="495" y="30"/>
                </a:cxn>
                <a:cxn ang="0">
                  <a:pos x="447" y="33"/>
                </a:cxn>
                <a:cxn ang="0">
                  <a:pos x="390" y="34"/>
                </a:cxn>
                <a:cxn ang="0">
                  <a:pos x="335" y="38"/>
                </a:cxn>
                <a:cxn ang="0">
                  <a:pos x="283" y="43"/>
                </a:cxn>
                <a:cxn ang="0">
                  <a:pos x="238" y="51"/>
                </a:cxn>
                <a:cxn ang="0">
                  <a:pos x="197" y="58"/>
                </a:cxn>
                <a:cxn ang="0">
                  <a:pos x="163" y="64"/>
                </a:cxn>
                <a:cxn ang="0">
                  <a:pos x="130" y="68"/>
                </a:cxn>
                <a:cxn ang="0">
                  <a:pos x="104" y="68"/>
                </a:cxn>
                <a:cxn ang="0">
                  <a:pos x="77" y="63"/>
                </a:cxn>
                <a:cxn ang="0">
                  <a:pos x="51" y="51"/>
                </a:cxn>
                <a:cxn ang="0">
                  <a:pos x="26" y="30"/>
                </a:cxn>
                <a:cxn ang="0">
                  <a:pos x="0" y="0"/>
                </a:cxn>
              </a:cxnLst>
              <a:rect l="0" t="0" r="r" b="b"/>
              <a:pathLst>
                <a:path w="574" h="197">
                  <a:moveTo>
                    <a:pt x="0" y="0"/>
                  </a:moveTo>
                  <a:lnTo>
                    <a:pt x="0" y="4"/>
                  </a:lnTo>
                  <a:lnTo>
                    <a:pt x="0" y="17"/>
                  </a:lnTo>
                  <a:lnTo>
                    <a:pt x="2" y="37"/>
                  </a:lnTo>
                  <a:lnTo>
                    <a:pt x="8" y="60"/>
                  </a:lnTo>
                  <a:lnTo>
                    <a:pt x="15" y="84"/>
                  </a:lnTo>
                  <a:lnTo>
                    <a:pt x="27" y="108"/>
                  </a:lnTo>
                  <a:lnTo>
                    <a:pt x="43" y="129"/>
                  </a:lnTo>
                  <a:lnTo>
                    <a:pt x="65" y="148"/>
                  </a:lnTo>
                  <a:lnTo>
                    <a:pt x="89" y="161"/>
                  </a:lnTo>
                  <a:lnTo>
                    <a:pt x="119" y="174"/>
                  </a:lnTo>
                  <a:lnTo>
                    <a:pt x="150" y="184"/>
                  </a:lnTo>
                  <a:lnTo>
                    <a:pt x="183" y="193"/>
                  </a:lnTo>
                  <a:lnTo>
                    <a:pt x="215" y="197"/>
                  </a:lnTo>
                  <a:lnTo>
                    <a:pt x="248" y="197"/>
                  </a:lnTo>
                  <a:lnTo>
                    <a:pt x="279" y="191"/>
                  </a:lnTo>
                  <a:lnTo>
                    <a:pt x="310" y="179"/>
                  </a:lnTo>
                  <a:lnTo>
                    <a:pt x="341" y="158"/>
                  </a:lnTo>
                  <a:lnTo>
                    <a:pt x="382" y="136"/>
                  </a:lnTo>
                  <a:lnTo>
                    <a:pt x="425" y="110"/>
                  </a:lnTo>
                  <a:lnTo>
                    <a:pt x="469" y="86"/>
                  </a:lnTo>
                  <a:lnTo>
                    <a:pt x="509" y="64"/>
                  </a:lnTo>
                  <a:lnTo>
                    <a:pt x="543" y="46"/>
                  </a:lnTo>
                  <a:lnTo>
                    <a:pt x="564" y="34"/>
                  </a:lnTo>
                  <a:lnTo>
                    <a:pt x="574" y="30"/>
                  </a:lnTo>
                  <a:lnTo>
                    <a:pt x="562" y="30"/>
                  </a:lnTo>
                  <a:lnTo>
                    <a:pt x="535" y="30"/>
                  </a:lnTo>
                  <a:lnTo>
                    <a:pt x="495" y="30"/>
                  </a:lnTo>
                  <a:lnTo>
                    <a:pt x="447" y="33"/>
                  </a:lnTo>
                  <a:lnTo>
                    <a:pt x="390" y="34"/>
                  </a:lnTo>
                  <a:lnTo>
                    <a:pt x="335" y="38"/>
                  </a:lnTo>
                  <a:lnTo>
                    <a:pt x="283" y="43"/>
                  </a:lnTo>
                  <a:lnTo>
                    <a:pt x="238" y="51"/>
                  </a:lnTo>
                  <a:lnTo>
                    <a:pt x="197" y="58"/>
                  </a:lnTo>
                  <a:lnTo>
                    <a:pt x="163" y="64"/>
                  </a:lnTo>
                  <a:lnTo>
                    <a:pt x="130" y="68"/>
                  </a:lnTo>
                  <a:lnTo>
                    <a:pt x="104" y="68"/>
                  </a:lnTo>
                  <a:lnTo>
                    <a:pt x="77" y="63"/>
                  </a:lnTo>
                  <a:lnTo>
                    <a:pt x="51" y="51"/>
                  </a:lnTo>
                  <a:lnTo>
                    <a:pt x="2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1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auto">
            <a:xfrm>
              <a:off x="4907" y="1843"/>
              <a:ext cx="15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14"/>
                </a:cxn>
                <a:cxn ang="0">
                  <a:pos x="2" y="29"/>
                </a:cxn>
                <a:cxn ang="0">
                  <a:pos x="6" y="48"/>
                </a:cxn>
                <a:cxn ang="0">
                  <a:pos x="12" y="68"/>
                </a:cxn>
                <a:cxn ang="0">
                  <a:pos x="21" y="87"/>
                </a:cxn>
                <a:cxn ang="0">
                  <a:pos x="34" y="106"/>
                </a:cxn>
                <a:cxn ang="0">
                  <a:pos x="53" y="120"/>
                </a:cxn>
                <a:cxn ang="0">
                  <a:pos x="72" y="129"/>
                </a:cxn>
                <a:cxn ang="0">
                  <a:pos x="96" y="140"/>
                </a:cxn>
                <a:cxn ang="0">
                  <a:pos x="122" y="148"/>
                </a:cxn>
                <a:cxn ang="0">
                  <a:pos x="147" y="155"/>
                </a:cxn>
                <a:cxn ang="0">
                  <a:pos x="173" y="159"/>
                </a:cxn>
                <a:cxn ang="0">
                  <a:pos x="199" y="159"/>
                </a:cxn>
                <a:cxn ang="0">
                  <a:pos x="225" y="154"/>
                </a:cxn>
                <a:cxn ang="0">
                  <a:pos x="250" y="145"/>
                </a:cxn>
                <a:cxn ang="0">
                  <a:pos x="276" y="128"/>
                </a:cxn>
                <a:cxn ang="0">
                  <a:pos x="308" y="110"/>
                </a:cxn>
                <a:cxn ang="0">
                  <a:pos x="343" y="89"/>
                </a:cxn>
                <a:cxn ang="0">
                  <a:pos x="380" y="70"/>
                </a:cxn>
                <a:cxn ang="0">
                  <a:pos x="411" y="52"/>
                </a:cxn>
                <a:cxn ang="0">
                  <a:pos x="438" y="38"/>
                </a:cxn>
                <a:cxn ang="0">
                  <a:pos x="456" y="27"/>
                </a:cxn>
                <a:cxn ang="0">
                  <a:pos x="463" y="25"/>
                </a:cxn>
                <a:cxn ang="0">
                  <a:pos x="453" y="25"/>
                </a:cxn>
                <a:cxn ang="0">
                  <a:pos x="432" y="25"/>
                </a:cxn>
                <a:cxn ang="0">
                  <a:pos x="400" y="25"/>
                </a:cxn>
                <a:cxn ang="0">
                  <a:pos x="360" y="26"/>
                </a:cxn>
                <a:cxn ang="0">
                  <a:pos x="315" y="27"/>
                </a:cxn>
                <a:cxn ang="0">
                  <a:pos x="270" y="31"/>
                </a:cxn>
                <a:cxn ang="0">
                  <a:pos x="226" y="34"/>
                </a:cxn>
                <a:cxn ang="0">
                  <a:pos x="191" y="40"/>
                </a:cxn>
                <a:cxn ang="0">
                  <a:pos x="158" y="46"/>
                </a:cxn>
                <a:cxn ang="0">
                  <a:pos x="130" y="51"/>
                </a:cxn>
                <a:cxn ang="0">
                  <a:pos x="103" y="53"/>
                </a:cxn>
                <a:cxn ang="0">
                  <a:pos x="82" y="55"/>
                </a:cxn>
                <a:cxn ang="0">
                  <a:pos x="60" y="50"/>
                </a:cxn>
                <a:cxn ang="0">
                  <a:pos x="40" y="40"/>
                </a:cxn>
                <a:cxn ang="0">
                  <a:pos x="20" y="23"/>
                </a:cxn>
                <a:cxn ang="0">
                  <a:pos x="0" y="0"/>
                </a:cxn>
              </a:cxnLst>
              <a:rect l="0" t="0" r="r" b="b"/>
              <a:pathLst>
                <a:path w="463" h="159">
                  <a:moveTo>
                    <a:pt x="0" y="0"/>
                  </a:moveTo>
                  <a:lnTo>
                    <a:pt x="0" y="3"/>
                  </a:lnTo>
                  <a:lnTo>
                    <a:pt x="0" y="14"/>
                  </a:lnTo>
                  <a:lnTo>
                    <a:pt x="2" y="29"/>
                  </a:lnTo>
                  <a:lnTo>
                    <a:pt x="6" y="48"/>
                  </a:lnTo>
                  <a:lnTo>
                    <a:pt x="12" y="68"/>
                  </a:lnTo>
                  <a:lnTo>
                    <a:pt x="21" y="87"/>
                  </a:lnTo>
                  <a:lnTo>
                    <a:pt x="34" y="106"/>
                  </a:lnTo>
                  <a:lnTo>
                    <a:pt x="53" y="120"/>
                  </a:lnTo>
                  <a:lnTo>
                    <a:pt x="72" y="129"/>
                  </a:lnTo>
                  <a:lnTo>
                    <a:pt x="96" y="140"/>
                  </a:lnTo>
                  <a:lnTo>
                    <a:pt x="122" y="148"/>
                  </a:lnTo>
                  <a:lnTo>
                    <a:pt x="147" y="155"/>
                  </a:lnTo>
                  <a:lnTo>
                    <a:pt x="173" y="159"/>
                  </a:lnTo>
                  <a:lnTo>
                    <a:pt x="199" y="159"/>
                  </a:lnTo>
                  <a:lnTo>
                    <a:pt x="225" y="154"/>
                  </a:lnTo>
                  <a:lnTo>
                    <a:pt x="250" y="145"/>
                  </a:lnTo>
                  <a:lnTo>
                    <a:pt x="276" y="128"/>
                  </a:lnTo>
                  <a:lnTo>
                    <a:pt x="308" y="110"/>
                  </a:lnTo>
                  <a:lnTo>
                    <a:pt x="343" y="89"/>
                  </a:lnTo>
                  <a:lnTo>
                    <a:pt x="380" y="70"/>
                  </a:lnTo>
                  <a:lnTo>
                    <a:pt x="411" y="52"/>
                  </a:lnTo>
                  <a:lnTo>
                    <a:pt x="438" y="38"/>
                  </a:lnTo>
                  <a:lnTo>
                    <a:pt x="456" y="27"/>
                  </a:lnTo>
                  <a:lnTo>
                    <a:pt x="463" y="25"/>
                  </a:lnTo>
                  <a:lnTo>
                    <a:pt x="453" y="25"/>
                  </a:lnTo>
                  <a:lnTo>
                    <a:pt x="432" y="25"/>
                  </a:lnTo>
                  <a:lnTo>
                    <a:pt x="400" y="25"/>
                  </a:lnTo>
                  <a:lnTo>
                    <a:pt x="360" y="26"/>
                  </a:lnTo>
                  <a:lnTo>
                    <a:pt x="315" y="27"/>
                  </a:lnTo>
                  <a:lnTo>
                    <a:pt x="270" y="31"/>
                  </a:lnTo>
                  <a:lnTo>
                    <a:pt x="226" y="34"/>
                  </a:lnTo>
                  <a:lnTo>
                    <a:pt x="191" y="40"/>
                  </a:lnTo>
                  <a:lnTo>
                    <a:pt x="158" y="46"/>
                  </a:lnTo>
                  <a:lnTo>
                    <a:pt x="130" y="51"/>
                  </a:lnTo>
                  <a:lnTo>
                    <a:pt x="103" y="53"/>
                  </a:lnTo>
                  <a:lnTo>
                    <a:pt x="82" y="55"/>
                  </a:lnTo>
                  <a:lnTo>
                    <a:pt x="60" y="50"/>
                  </a:lnTo>
                  <a:lnTo>
                    <a:pt x="40" y="40"/>
                  </a:lnTo>
                  <a:lnTo>
                    <a:pt x="2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D9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1" name="Freeform 33"/>
            <p:cNvSpPr>
              <a:spLocks/>
            </p:cNvSpPr>
            <p:nvPr/>
          </p:nvSpPr>
          <p:spPr bwMode="auto">
            <a:xfrm>
              <a:off x="4916" y="1862"/>
              <a:ext cx="11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0" y="21"/>
                </a:cxn>
                <a:cxn ang="0">
                  <a:pos x="4" y="36"/>
                </a:cxn>
                <a:cxn ang="0">
                  <a:pos x="8" y="51"/>
                </a:cxn>
                <a:cxn ang="0">
                  <a:pos x="15" y="66"/>
                </a:cxn>
                <a:cxn ang="0">
                  <a:pos x="25" y="79"/>
                </a:cxn>
                <a:cxn ang="0">
                  <a:pos x="41" y="91"/>
                </a:cxn>
                <a:cxn ang="0">
                  <a:pos x="56" y="99"/>
                </a:cxn>
                <a:cxn ang="0">
                  <a:pos x="73" y="107"/>
                </a:cxn>
                <a:cxn ang="0">
                  <a:pos x="91" y="112"/>
                </a:cxn>
                <a:cxn ang="0">
                  <a:pos x="113" y="119"/>
                </a:cxn>
                <a:cxn ang="0">
                  <a:pos x="131" y="120"/>
                </a:cxn>
                <a:cxn ang="0">
                  <a:pos x="151" y="120"/>
                </a:cxn>
                <a:cxn ang="0">
                  <a:pos x="171" y="116"/>
                </a:cxn>
                <a:cxn ang="0">
                  <a:pos x="190" y="110"/>
                </a:cxn>
                <a:cxn ang="0">
                  <a:pos x="210" y="96"/>
                </a:cxn>
                <a:cxn ang="0">
                  <a:pos x="235" y="83"/>
                </a:cxn>
                <a:cxn ang="0">
                  <a:pos x="262" y="68"/>
                </a:cxn>
                <a:cxn ang="0">
                  <a:pos x="289" y="53"/>
                </a:cxn>
                <a:cxn ang="0">
                  <a:pos x="313" y="38"/>
                </a:cxn>
                <a:cxn ang="0">
                  <a:pos x="334" y="27"/>
                </a:cxn>
                <a:cxn ang="0">
                  <a:pos x="348" y="21"/>
                </a:cxn>
                <a:cxn ang="0">
                  <a:pos x="354" y="18"/>
                </a:cxn>
                <a:cxn ang="0">
                  <a:pos x="347" y="18"/>
                </a:cxn>
                <a:cxn ang="0">
                  <a:pos x="330" y="18"/>
                </a:cxn>
                <a:cxn ang="0">
                  <a:pos x="305" y="18"/>
                </a:cxn>
                <a:cxn ang="0">
                  <a:pos x="275" y="19"/>
                </a:cxn>
                <a:cxn ang="0">
                  <a:pos x="241" y="19"/>
                </a:cxn>
                <a:cxn ang="0">
                  <a:pos x="207" y="23"/>
                </a:cxn>
                <a:cxn ang="0">
                  <a:pos x="175" y="26"/>
                </a:cxn>
                <a:cxn ang="0">
                  <a:pos x="147" y="31"/>
                </a:cxn>
                <a:cxn ang="0">
                  <a:pos x="121" y="35"/>
                </a:cxn>
                <a:cxn ang="0">
                  <a:pos x="101" y="39"/>
                </a:cxn>
                <a:cxn ang="0">
                  <a:pos x="82" y="42"/>
                </a:cxn>
                <a:cxn ang="0">
                  <a:pos x="65" y="42"/>
                </a:cxn>
                <a:cxn ang="0">
                  <a:pos x="48" y="38"/>
                </a:cxn>
                <a:cxn ang="0">
                  <a:pos x="32" y="30"/>
                </a:cxn>
                <a:cxn ang="0">
                  <a:pos x="15" y="17"/>
                </a:cxn>
                <a:cxn ang="0">
                  <a:pos x="0" y="0"/>
                </a:cxn>
              </a:cxnLst>
              <a:rect l="0" t="0" r="r" b="b"/>
              <a:pathLst>
                <a:path w="354" h="120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4" y="36"/>
                  </a:lnTo>
                  <a:lnTo>
                    <a:pt x="8" y="51"/>
                  </a:lnTo>
                  <a:lnTo>
                    <a:pt x="15" y="66"/>
                  </a:lnTo>
                  <a:lnTo>
                    <a:pt x="25" y="79"/>
                  </a:lnTo>
                  <a:lnTo>
                    <a:pt x="41" y="91"/>
                  </a:lnTo>
                  <a:lnTo>
                    <a:pt x="56" y="99"/>
                  </a:lnTo>
                  <a:lnTo>
                    <a:pt x="73" y="107"/>
                  </a:lnTo>
                  <a:lnTo>
                    <a:pt x="91" y="112"/>
                  </a:lnTo>
                  <a:lnTo>
                    <a:pt x="113" y="119"/>
                  </a:lnTo>
                  <a:lnTo>
                    <a:pt x="131" y="120"/>
                  </a:lnTo>
                  <a:lnTo>
                    <a:pt x="151" y="120"/>
                  </a:lnTo>
                  <a:lnTo>
                    <a:pt x="171" y="116"/>
                  </a:lnTo>
                  <a:lnTo>
                    <a:pt x="190" y="110"/>
                  </a:lnTo>
                  <a:lnTo>
                    <a:pt x="210" y="96"/>
                  </a:lnTo>
                  <a:lnTo>
                    <a:pt x="235" y="83"/>
                  </a:lnTo>
                  <a:lnTo>
                    <a:pt x="262" y="68"/>
                  </a:lnTo>
                  <a:lnTo>
                    <a:pt x="289" y="53"/>
                  </a:lnTo>
                  <a:lnTo>
                    <a:pt x="313" y="38"/>
                  </a:lnTo>
                  <a:lnTo>
                    <a:pt x="334" y="27"/>
                  </a:lnTo>
                  <a:lnTo>
                    <a:pt x="348" y="21"/>
                  </a:lnTo>
                  <a:lnTo>
                    <a:pt x="354" y="18"/>
                  </a:lnTo>
                  <a:lnTo>
                    <a:pt x="347" y="18"/>
                  </a:lnTo>
                  <a:lnTo>
                    <a:pt x="330" y="18"/>
                  </a:lnTo>
                  <a:lnTo>
                    <a:pt x="305" y="18"/>
                  </a:lnTo>
                  <a:lnTo>
                    <a:pt x="275" y="19"/>
                  </a:lnTo>
                  <a:lnTo>
                    <a:pt x="241" y="19"/>
                  </a:lnTo>
                  <a:lnTo>
                    <a:pt x="207" y="23"/>
                  </a:lnTo>
                  <a:lnTo>
                    <a:pt x="175" y="26"/>
                  </a:lnTo>
                  <a:lnTo>
                    <a:pt x="147" y="31"/>
                  </a:lnTo>
                  <a:lnTo>
                    <a:pt x="121" y="35"/>
                  </a:lnTo>
                  <a:lnTo>
                    <a:pt x="101" y="39"/>
                  </a:lnTo>
                  <a:lnTo>
                    <a:pt x="82" y="42"/>
                  </a:lnTo>
                  <a:lnTo>
                    <a:pt x="65" y="42"/>
                  </a:lnTo>
                  <a:lnTo>
                    <a:pt x="48" y="38"/>
                  </a:lnTo>
                  <a:lnTo>
                    <a:pt x="32" y="30"/>
                  </a:lnTo>
                  <a:lnTo>
                    <a:pt x="15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2" name="Freeform 34"/>
            <p:cNvSpPr>
              <a:spLocks/>
            </p:cNvSpPr>
            <p:nvPr/>
          </p:nvSpPr>
          <p:spPr bwMode="auto">
            <a:xfrm>
              <a:off x="4912" y="2079"/>
              <a:ext cx="95" cy="160"/>
            </a:xfrm>
            <a:custGeom>
              <a:avLst/>
              <a:gdLst/>
              <a:ahLst/>
              <a:cxnLst>
                <a:cxn ang="0">
                  <a:pos x="271" y="89"/>
                </a:cxn>
                <a:cxn ang="0">
                  <a:pos x="238" y="47"/>
                </a:cxn>
                <a:cxn ang="0">
                  <a:pos x="204" y="20"/>
                </a:cxn>
                <a:cxn ang="0">
                  <a:pos x="170" y="4"/>
                </a:cxn>
                <a:cxn ang="0">
                  <a:pos x="136" y="0"/>
                </a:cxn>
                <a:cxn ang="0">
                  <a:pos x="102" y="7"/>
                </a:cxn>
                <a:cxn ang="0">
                  <a:pos x="68" y="23"/>
                </a:cxn>
                <a:cxn ang="0">
                  <a:pos x="34" y="46"/>
                </a:cxn>
                <a:cxn ang="0">
                  <a:pos x="2" y="77"/>
                </a:cxn>
                <a:cxn ang="0">
                  <a:pos x="0" y="94"/>
                </a:cxn>
                <a:cxn ang="0">
                  <a:pos x="0" y="114"/>
                </a:cxn>
                <a:cxn ang="0">
                  <a:pos x="2" y="131"/>
                </a:cxn>
                <a:cxn ang="0">
                  <a:pos x="5" y="150"/>
                </a:cxn>
                <a:cxn ang="0">
                  <a:pos x="6" y="167"/>
                </a:cxn>
                <a:cxn ang="0">
                  <a:pos x="9" y="186"/>
                </a:cxn>
                <a:cxn ang="0">
                  <a:pos x="12" y="204"/>
                </a:cxn>
                <a:cxn ang="0">
                  <a:pos x="16" y="224"/>
                </a:cxn>
                <a:cxn ang="0">
                  <a:pos x="70" y="293"/>
                </a:cxn>
                <a:cxn ang="0">
                  <a:pos x="115" y="322"/>
                </a:cxn>
                <a:cxn ang="0">
                  <a:pos x="149" y="316"/>
                </a:cxn>
                <a:cxn ang="0">
                  <a:pos x="180" y="288"/>
                </a:cxn>
                <a:cxn ang="0">
                  <a:pos x="204" y="243"/>
                </a:cxn>
                <a:cxn ang="0">
                  <a:pos x="229" y="196"/>
                </a:cxn>
                <a:cxn ang="0">
                  <a:pos x="253" y="154"/>
                </a:cxn>
                <a:cxn ang="0">
                  <a:pos x="283" y="130"/>
                </a:cxn>
                <a:cxn ang="0">
                  <a:pos x="286" y="119"/>
                </a:cxn>
                <a:cxn ang="0">
                  <a:pos x="284" y="110"/>
                </a:cxn>
                <a:cxn ang="0">
                  <a:pos x="280" y="100"/>
                </a:cxn>
                <a:cxn ang="0">
                  <a:pos x="271" y="89"/>
                </a:cxn>
              </a:cxnLst>
              <a:rect l="0" t="0" r="r" b="b"/>
              <a:pathLst>
                <a:path w="286" h="322">
                  <a:moveTo>
                    <a:pt x="271" y="89"/>
                  </a:moveTo>
                  <a:lnTo>
                    <a:pt x="238" y="47"/>
                  </a:lnTo>
                  <a:lnTo>
                    <a:pt x="204" y="20"/>
                  </a:lnTo>
                  <a:lnTo>
                    <a:pt x="170" y="4"/>
                  </a:lnTo>
                  <a:lnTo>
                    <a:pt x="136" y="0"/>
                  </a:lnTo>
                  <a:lnTo>
                    <a:pt x="102" y="7"/>
                  </a:lnTo>
                  <a:lnTo>
                    <a:pt x="68" y="23"/>
                  </a:lnTo>
                  <a:lnTo>
                    <a:pt x="34" y="46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0" y="114"/>
                  </a:lnTo>
                  <a:lnTo>
                    <a:pt x="2" y="131"/>
                  </a:lnTo>
                  <a:lnTo>
                    <a:pt x="5" y="150"/>
                  </a:lnTo>
                  <a:lnTo>
                    <a:pt x="6" y="167"/>
                  </a:lnTo>
                  <a:lnTo>
                    <a:pt x="9" y="186"/>
                  </a:lnTo>
                  <a:lnTo>
                    <a:pt x="12" y="204"/>
                  </a:lnTo>
                  <a:lnTo>
                    <a:pt x="16" y="224"/>
                  </a:lnTo>
                  <a:lnTo>
                    <a:pt x="70" y="293"/>
                  </a:lnTo>
                  <a:lnTo>
                    <a:pt x="115" y="322"/>
                  </a:lnTo>
                  <a:lnTo>
                    <a:pt x="149" y="316"/>
                  </a:lnTo>
                  <a:lnTo>
                    <a:pt x="180" y="288"/>
                  </a:lnTo>
                  <a:lnTo>
                    <a:pt x="204" y="243"/>
                  </a:lnTo>
                  <a:lnTo>
                    <a:pt x="229" y="196"/>
                  </a:lnTo>
                  <a:lnTo>
                    <a:pt x="253" y="154"/>
                  </a:lnTo>
                  <a:lnTo>
                    <a:pt x="283" y="130"/>
                  </a:lnTo>
                  <a:lnTo>
                    <a:pt x="286" y="119"/>
                  </a:lnTo>
                  <a:lnTo>
                    <a:pt x="284" y="110"/>
                  </a:lnTo>
                  <a:lnTo>
                    <a:pt x="280" y="100"/>
                  </a:lnTo>
                  <a:lnTo>
                    <a:pt x="271" y="89"/>
                  </a:lnTo>
                  <a:close/>
                </a:path>
              </a:pathLst>
            </a:custGeom>
            <a:solidFill>
              <a:srgbClr val="59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3" name="Freeform 35"/>
            <p:cNvSpPr>
              <a:spLocks/>
            </p:cNvSpPr>
            <p:nvPr/>
          </p:nvSpPr>
          <p:spPr bwMode="auto">
            <a:xfrm>
              <a:off x="4941" y="2135"/>
              <a:ext cx="49" cy="81"/>
            </a:xfrm>
            <a:custGeom>
              <a:avLst/>
              <a:gdLst/>
              <a:ahLst/>
              <a:cxnLst>
                <a:cxn ang="0">
                  <a:pos x="141" y="45"/>
                </a:cxn>
                <a:cxn ang="0">
                  <a:pos x="122" y="23"/>
                </a:cxn>
                <a:cxn ang="0">
                  <a:pos x="104" y="10"/>
                </a:cxn>
                <a:cxn ang="0">
                  <a:pos x="87" y="1"/>
                </a:cxn>
                <a:cxn ang="0">
                  <a:pos x="70" y="0"/>
                </a:cxn>
                <a:cxn ang="0">
                  <a:pos x="52" y="2"/>
                </a:cxn>
                <a:cxn ang="0">
                  <a:pos x="33" y="10"/>
                </a:cxn>
                <a:cxn ang="0">
                  <a:pos x="16" y="23"/>
                </a:cxn>
                <a:cxn ang="0">
                  <a:pos x="0" y="40"/>
                </a:cxn>
                <a:cxn ang="0">
                  <a:pos x="0" y="48"/>
                </a:cxn>
                <a:cxn ang="0">
                  <a:pos x="0" y="58"/>
                </a:cxn>
                <a:cxn ang="0">
                  <a:pos x="0" y="66"/>
                </a:cxn>
                <a:cxn ang="0">
                  <a:pos x="2" y="77"/>
                </a:cxn>
                <a:cxn ang="0">
                  <a:pos x="2" y="84"/>
                </a:cxn>
                <a:cxn ang="0">
                  <a:pos x="5" y="95"/>
                </a:cxn>
                <a:cxn ang="0">
                  <a:pos x="7" y="103"/>
                </a:cxn>
                <a:cxn ang="0">
                  <a:pos x="9" y="113"/>
                </a:cxn>
                <a:cxn ang="0">
                  <a:pos x="36" y="148"/>
                </a:cxn>
                <a:cxn ang="0">
                  <a:pos x="59" y="163"/>
                </a:cxn>
                <a:cxn ang="0">
                  <a:pos x="76" y="160"/>
                </a:cxn>
                <a:cxn ang="0">
                  <a:pos x="91" y="146"/>
                </a:cxn>
                <a:cxn ang="0">
                  <a:pos x="103" y="124"/>
                </a:cxn>
                <a:cxn ang="0">
                  <a:pos x="115" y="100"/>
                </a:cxn>
                <a:cxn ang="0">
                  <a:pos x="128" y="79"/>
                </a:cxn>
                <a:cxn ang="0">
                  <a:pos x="143" y="66"/>
                </a:cxn>
                <a:cxn ang="0">
                  <a:pos x="146" y="56"/>
                </a:cxn>
                <a:cxn ang="0">
                  <a:pos x="141" y="45"/>
                </a:cxn>
              </a:cxnLst>
              <a:rect l="0" t="0" r="r" b="b"/>
              <a:pathLst>
                <a:path w="146" h="163">
                  <a:moveTo>
                    <a:pt x="141" y="45"/>
                  </a:moveTo>
                  <a:lnTo>
                    <a:pt x="122" y="23"/>
                  </a:lnTo>
                  <a:lnTo>
                    <a:pt x="104" y="10"/>
                  </a:lnTo>
                  <a:lnTo>
                    <a:pt x="87" y="1"/>
                  </a:lnTo>
                  <a:lnTo>
                    <a:pt x="70" y="0"/>
                  </a:lnTo>
                  <a:lnTo>
                    <a:pt x="52" y="2"/>
                  </a:lnTo>
                  <a:lnTo>
                    <a:pt x="33" y="10"/>
                  </a:lnTo>
                  <a:lnTo>
                    <a:pt x="16" y="2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2" y="77"/>
                  </a:lnTo>
                  <a:lnTo>
                    <a:pt x="2" y="84"/>
                  </a:lnTo>
                  <a:lnTo>
                    <a:pt x="5" y="95"/>
                  </a:lnTo>
                  <a:lnTo>
                    <a:pt x="7" y="103"/>
                  </a:lnTo>
                  <a:lnTo>
                    <a:pt x="9" y="113"/>
                  </a:lnTo>
                  <a:lnTo>
                    <a:pt x="36" y="148"/>
                  </a:lnTo>
                  <a:lnTo>
                    <a:pt x="59" y="163"/>
                  </a:lnTo>
                  <a:lnTo>
                    <a:pt x="76" y="160"/>
                  </a:lnTo>
                  <a:lnTo>
                    <a:pt x="91" y="146"/>
                  </a:lnTo>
                  <a:lnTo>
                    <a:pt x="103" y="124"/>
                  </a:lnTo>
                  <a:lnTo>
                    <a:pt x="115" y="100"/>
                  </a:lnTo>
                  <a:lnTo>
                    <a:pt x="128" y="79"/>
                  </a:lnTo>
                  <a:lnTo>
                    <a:pt x="143" y="66"/>
                  </a:lnTo>
                  <a:lnTo>
                    <a:pt x="146" y="56"/>
                  </a:lnTo>
                  <a:lnTo>
                    <a:pt x="141" y="45"/>
                  </a:lnTo>
                  <a:close/>
                </a:path>
              </a:pathLst>
            </a:custGeom>
            <a:solidFill>
              <a:srgbClr val="DE00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4" name="Freeform 36"/>
            <p:cNvSpPr>
              <a:spLocks/>
            </p:cNvSpPr>
            <p:nvPr/>
          </p:nvSpPr>
          <p:spPr bwMode="auto">
            <a:xfrm>
              <a:off x="4697" y="1611"/>
              <a:ext cx="131" cy="318"/>
            </a:xfrm>
            <a:custGeom>
              <a:avLst/>
              <a:gdLst/>
              <a:ahLst/>
              <a:cxnLst>
                <a:cxn ang="0">
                  <a:pos x="395" y="320"/>
                </a:cxn>
                <a:cxn ang="0">
                  <a:pos x="347" y="350"/>
                </a:cxn>
                <a:cxn ang="0">
                  <a:pos x="303" y="384"/>
                </a:cxn>
                <a:cxn ang="0">
                  <a:pos x="261" y="418"/>
                </a:cxn>
                <a:cxn ang="0">
                  <a:pos x="222" y="457"/>
                </a:cxn>
                <a:cxn ang="0">
                  <a:pos x="183" y="497"/>
                </a:cxn>
                <a:cxn ang="0">
                  <a:pos x="151" y="541"/>
                </a:cxn>
                <a:cxn ang="0">
                  <a:pos x="120" y="587"/>
                </a:cxn>
                <a:cxn ang="0">
                  <a:pos x="93" y="636"/>
                </a:cxn>
                <a:cxn ang="0">
                  <a:pos x="44" y="585"/>
                </a:cxn>
                <a:cxn ang="0">
                  <a:pos x="14" y="524"/>
                </a:cxn>
                <a:cxn ang="0">
                  <a:pos x="0" y="452"/>
                </a:cxn>
                <a:cxn ang="0">
                  <a:pos x="1" y="374"/>
                </a:cxn>
                <a:cxn ang="0">
                  <a:pos x="13" y="286"/>
                </a:cxn>
                <a:cxn ang="0">
                  <a:pos x="35" y="195"/>
                </a:cxn>
                <a:cxn ang="0">
                  <a:pos x="63" y="98"/>
                </a:cxn>
                <a:cxn ang="0">
                  <a:pos x="99" y="0"/>
                </a:cxn>
                <a:cxn ang="0">
                  <a:pos x="97" y="80"/>
                </a:cxn>
                <a:cxn ang="0">
                  <a:pos x="111" y="144"/>
                </a:cxn>
                <a:cxn ang="0">
                  <a:pos x="137" y="196"/>
                </a:cxn>
                <a:cxn ang="0">
                  <a:pos x="175" y="237"/>
                </a:cxn>
                <a:cxn ang="0">
                  <a:pos x="219" y="267"/>
                </a:cxn>
                <a:cxn ang="0">
                  <a:pos x="272" y="290"/>
                </a:cxn>
                <a:cxn ang="0">
                  <a:pos x="332" y="307"/>
                </a:cxn>
                <a:cxn ang="0">
                  <a:pos x="395" y="320"/>
                </a:cxn>
              </a:cxnLst>
              <a:rect l="0" t="0" r="r" b="b"/>
              <a:pathLst>
                <a:path w="395" h="636">
                  <a:moveTo>
                    <a:pt x="395" y="320"/>
                  </a:moveTo>
                  <a:lnTo>
                    <a:pt x="347" y="350"/>
                  </a:lnTo>
                  <a:lnTo>
                    <a:pt x="303" y="384"/>
                  </a:lnTo>
                  <a:lnTo>
                    <a:pt x="261" y="418"/>
                  </a:lnTo>
                  <a:lnTo>
                    <a:pt x="222" y="457"/>
                  </a:lnTo>
                  <a:lnTo>
                    <a:pt x="183" y="497"/>
                  </a:lnTo>
                  <a:lnTo>
                    <a:pt x="151" y="541"/>
                  </a:lnTo>
                  <a:lnTo>
                    <a:pt x="120" y="587"/>
                  </a:lnTo>
                  <a:lnTo>
                    <a:pt x="93" y="636"/>
                  </a:lnTo>
                  <a:lnTo>
                    <a:pt x="44" y="585"/>
                  </a:lnTo>
                  <a:lnTo>
                    <a:pt x="14" y="524"/>
                  </a:lnTo>
                  <a:lnTo>
                    <a:pt x="0" y="452"/>
                  </a:lnTo>
                  <a:lnTo>
                    <a:pt x="1" y="374"/>
                  </a:lnTo>
                  <a:lnTo>
                    <a:pt x="13" y="286"/>
                  </a:lnTo>
                  <a:lnTo>
                    <a:pt x="35" y="195"/>
                  </a:lnTo>
                  <a:lnTo>
                    <a:pt x="63" y="98"/>
                  </a:lnTo>
                  <a:lnTo>
                    <a:pt x="99" y="0"/>
                  </a:lnTo>
                  <a:lnTo>
                    <a:pt x="97" y="80"/>
                  </a:lnTo>
                  <a:lnTo>
                    <a:pt x="111" y="144"/>
                  </a:lnTo>
                  <a:lnTo>
                    <a:pt x="137" y="196"/>
                  </a:lnTo>
                  <a:lnTo>
                    <a:pt x="175" y="237"/>
                  </a:lnTo>
                  <a:lnTo>
                    <a:pt x="219" y="267"/>
                  </a:lnTo>
                  <a:lnTo>
                    <a:pt x="272" y="290"/>
                  </a:lnTo>
                  <a:lnTo>
                    <a:pt x="332" y="307"/>
                  </a:lnTo>
                  <a:lnTo>
                    <a:pt x="395" y="320"/>
                  </a:lnTo>
                  <a:close/>
                </a:path>
              </a:pathLst>
            </a:custGeom>
            <a:solidFill>
              <a:srgbClr val="9969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5" name="Freeform 37"/>
            <p:cNvSpPr>
              <a:spLocks/>
            </p:cNvSpPr>
            <p:nvPr/>
          </p:nvSpPr>
          <p:spPr bwMode="auto">
            <a:xfrm>
              <a:off x="4717" y="1674"/>
              <a:ext cx="102" cy="210"/>
            </a:xfrm>
            <a:custGeom>
              <a:avLst/>
              <a:gdLst/>
              <a:ahLst/>
              <a:cxnLst>
                <a:cxn ang="0">
                  <a:pos x="305" y="218"/>
                </a:cxn>
                <a:cxn ang="0">
                  <a:pos x="271" y="239"/>
                </a:cxn>
                <a:cxn ang="0">
                  <a:pos x="240" y="260"/>
                </a:cxn>
                <a:cxn ang="0">
                  <a:pos x="209" y="281"/>
                </a:cxn>
                <a:cxn ang="0">
                  <a:pos x="182" y="305"/>
                </a:cxn>
                <a:cxn ang="0">
                  <a:pos x="155" y="329"/>
                </a:cxn>
                <a:cxn ang="0">
                  <a:pos x="133" y="356"/>
                </a:cxn>
                <a:cxn ang="0">
                  <a:pos x="110" y="386"/>
                </a:cxn>
                <a:cxn ang="0">
                  <a:pos x="92" y="420"/>
                </a:cxn>
                <a:cxn ang="0">
                  <a:pos x="55" y="385"/>
                </a:cxn>
                <a:cxn ang="0">
                  <a:pos x="30" y="346"/>
                </a:cxn>
                <a:cxn ang="0">
                  <a:pos x="11" y="299"/>
                </a:cxn>
                <a:cxn ang="0">
                  <a:pos x="1" y="249"/>
                </a:cxn>
                <a:cxn ang="0">
                  <a:pos x="0" y="192"/>
                </a:cxn>
                <a:cxn ang="0">
                  <a:pos x="7" y="132"/>
                </a:cxn>
                <a:cxn ang="0">
                  <a:pos x="21" y="68"/>
                </a:cxn>
                <a:cxn ang="0">
                  <a:pos x="44" y="0"/>
                </a:cxn>
                <a:cxn ang="0">
                  <a:pos x="45" y="55"/>
                </a:cxn>
                <a:cxn ang="0">
                  <a:pos x="61" y="99"/>
                </a:cxn>
                <a:cxn ang="0">
                  <a:pos x="88" y="134"/>
                </a:cxn>
                <a:cxn ang="0">
                  <a:pos x="123" y="162"/>
                </a:cxn>
                <a:cxn ang="0">
                  <a:pos x="164" y="181"/>
                </a:cxn>
                <a:cxn ang="0">
                  <a:pos x="210" y="197"/>
                </a:cxn>
                <a:cxn ang="0">
                  <a:pos x="257" y="209"/>
                </a:cxn>
                <a:cxn ang="0">
                  <a:pos x="305" y="218"/>
                </a:cxn>
              </a:cxnLst>
              <a:rect l="0" t="0" r="r" b="b"/>
              <a:pathLst>
                <a:path w="305" h="420">
                  <a:moveTo>
                    <a:pt x="305" y="218"/>
                  </a:moveTo>
                  <a:lnTo>
                    <a:pt x="271" y="239"/>
                  </a:lnTo>
                  <a:lnTo>
                    <a:pt x="240" y="260"/>
                  </a:lnTo>
                  <a:lnTo>
                    <a:pt x="209" y="281"/>
                  </a:lnTo>
                  <a:lnTo>
                    <a:pt x="182" y="305"/>
                  </a:lnTo>
                  <a:lnTo>
                    <a:pt x="155" y="329"/>
                  </a:lnTo>
                  <a:lnTo>
                    <a:pt x="133" y="356"/>
                  </a:lnTo>
                  <a:lnTo>
                    <a:pt x="110" y="386"/>
                  </a:lnTo>
                  <a:lnTo>
                    <a:pt x="92" y="420"/>
                  </a:lnTo>
                  <a:lnTo>
                    <a:pt x="55" y="385"/>
                  </a:lnTo>
                  <a:lnTo>
                    <a:pt x="30" y="346"/>
                  </a:lnTo>
                  <a:lnTo>
                    <a:pt x="11" y="299"/>
                  </a:lnTo>
                  <a:lnTo>
                    <a:pt x="1" y="249"/>
                  </a:lnTo>
                  <a:lnTo>
                    <a:pt x="0" y="192"/>
                  </a:lnTo>
                  <a:lnTo>
                    <a:pt x="7" y="132"/>
                  </a:lnTo>
                  <a:lnTo>
                    <a:pt x="21" y="68"/>
                  </a:lnTo>
                  <a:lnTo>
                    <a:pt x="44" y="0"/>
                  </a:lnTo>
                  <a:lnTo>
                    <a:pt x="45" y="55"/>
                  </a:lnTo>
                  <a:lnTo>
                    <a:pt x="61" y="99"/>
                  </a:lnTo>
                  <a:lnTo>
                    <a:pt x="88" y="134"/>
                  </a:lnTo>
                  <a:lnTo>
                    <a:pt x="123" y="162"/>
                  </a:lnTo>
                  <a:lnTo>
                    <a:pt x="164" y="181"/>
                  </a:lnTo>
                  <a:lnTo>
                    <a:pt x="210" y="197"/>
                  </a:lnTo>
                  <a:lnTo>
                    <a:pt x="257" y="209"/>
                  </a:lnTo>
                  <a:lnTo>
                    <a:pt x="305" y="218"/>
                  </a:lnTo>
                  <a:close/>
                </a:path>
              </a:pathLst>
            </a:custGeom>
            <a:solidFill>
              <a:srgbClr val="52210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6" name="Freeform 38"/>
            <p:cNvSpPr>
              <a:spLocks/>
            </p:cNvSpPr>
            <p:nvPr/>
          </p:nvSpPr>
          <p:spPr bwMode="auto">
            <a:xfrm>
              <a:off x="4728" y="1695"/>
              <a:ext cx="85" cy="177"/>
            </a:xfrm>
            <a:custGeom>
              <a:avLst/>
              <a:gdLst/>
              <a:ahLst/>
              <a:cxnLst>
                <a:cxn ang="0">
                  <a:pos x="255" y="182"/>
                </a:cxn>
                <a:cxn ang="0">
                  <a:pos x="225" y="199"/>
                </a:cxn>
                <a:cxn ang="0">
                  <a:pos x="200" y="218"/>
                </a:cxn>
                <a:cxn ang="0">
                  <a:pos x="175" y="236"/>
                </a:cxn>
                <a:cxn ang="0">
                  <a:pos x="152" y="255"/>
                </a:cxn>
                <a:cxn ang="0">
                  <a:pos x="129" y="275"/>
                </a:cxn>
                <a:cxn ang="0">
                  <a:pos x="110" y="299"/>
                </a:cxn>
                <a:cxn ang="0">
                  <a:pos x="91" y="323"/>
                </a:cxn>
                <a:cxn ang="0">
                  <a:pos x="77" y="353"/>
                </a:cxn>
                <a:cxn ang="0">
                  <a:pos x="46" y="323"/>
                </a:cxn>
                <a:cxn ang="0">
                  <a:pos x="24" y="291"/>
                </a:cxn>
                <a:cxn ang="0">
                  <a:pos x="8" y="252"/>
                </a:cxn>
                <a:cxn ang="0">
                  <a:pos x="1" y="210"/>
                </a:cxn>
                <a:cxn ang="0">
                  <a:pos x="0" y="161"/>
                </a:cxn>
                <a:cxn ang="0">
                  <a:pos x="5" y="111"/>
                </a:cxn>
                <a:cxn ang="0">
                  <a:pos x="16" y="56"/>
                </a:cxn>
                <a:cxn ang="0">
                  <a:pos x="36" y="0"/>
                </a:cxn>
                <a:cxn ang="0">
                  <a:pos x="36" y="45"/>
                </a:cxn>
                <a:cxn ang="0">
                  <a:pos x="50" y="83"/>
                </a:cxn>
                <a:cxn ang="0">
                  <a:pos x="71" y="112"/>
                </a:cxn>
                <a:cxn ang="0">
                  <a:pos x="103" y="135"/>
                </a:cxn>
                <a:cxn ang="0">
                  <a:pos x="136" y="152"/>
                </a:cxn>
                <a:cxn ang="0">
                  <a:pos x="176" y="165"/>
                </a:cxn>
                <a:cxn ang="0">
                  <a:pos x="215" y="173"/>
                </a:cxn>
                <a:cxn ang="0">
                  <a:pos x="255" y="182"/>
                </a:cxn>
              </a:cxnLst>
              <a:rect l="0" t="0" r="r" b="b"/>
              <a:pathLst>
                <a:path w="255" h="353">
                  <a:moveTo>
                    <a:pt x="255" y="182"/>
                  </a:moveTo>
                  <a:lnTo>
                    <a:pt x="225" y="199"/>
                  </a:lnTo>
                  <a:lnTo>
                    <a:pt x="200" y="218"/>
                  </a:lnTo>
                  <a:lnTo>
                    <a:pt x="175" y="236"/>
                  </a:lnTo>
                  <a:lnTo>
                    <a:pt x="152" y="255"/>
                  </a:lnTo>
                  <a:lnTo>
                    <a:pt x="129" y="275"/>
                  </a:lnTo>
                  <a:lnTo>
                    <a:pt x="110" y="299"/>
                  </a:lnTo>
                  <a:lnTo>
                    <a:pt x="91" y="323"/>
                  </a:lnTo>
                  <a:lnTo>
                    <a:pt x="77" y="353"/>
                  </a:lnTo>
                  <a:lnTo>
                    <a:pt x="46" y="323"/>
                  </a:lnTo>
                  <a:lnTo>
                    <a:pt x="24" y="291"/>
                  </a:lnTo>
                  <a:lnTo>
                    <a:pt x="8" y="252"/>
                  </a:lnTo>
                  <a:lnTo>
                    <a:pt x="1" y="210"/>
                  </a:lnTo>
                  <a:lnTo>
                    <a:pt x="0" y="161"/>
                  </a:lnTo>
                  <a:lnTo>
                    <a:pt x="5" y="111"/>
                  </a:lnTo>
                  <a:lnTo>
                    <a:pt x="16" y="56"/>
                  </a:lnTo>
                  <a:lnTo>
                    <a:pt x="36" y="0"/>
                  </a:lnTo>
                  <a:lnTo>
                    <a:pt x="36" y="45"/>
                  </a:lnTo>
                  <a:lnTo>
                    <a:pt x="50" y="83"/>
                  </a:lnTo>
                  <a:lnTo>
                    <a:pt x="71" y="112"/>
                  </a:lnTo>
                  <a:lnTo>
                    <a:pt x="103" y="135"/>
                  </a:lnTo>
                  <a:lnTo>
                    <a:pt x="136" y="152"/>
                  </a:lnTo>
                  <a:lnTo>
                    <a:pt x="176" y="165"/>
                  </a:lnTo>
                  <a:lnTo>
                    <a:pt x="215" y="173"/>
                  </a:lnTo>
                  <a:lnTo>
                    <a:pt x="255" y="182"/>
                  </a:lnTo>
                  <a:close/>
                </a:path>
              </a:pathLst>
            </a:custGeom>
            <a:solidFill>
              <a:srgbClr val="400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7" name="Freeform 39"/>
            <p:cNvSpPr>
              <a:spLocks/>
            </p:cNvSpPr>
            <p:nvPr/>
          </p:nvSpPr>
          <p:spPr bwMode="auto">
            <a:xfrm>
              <a:off x="4738" y="1716"/>
              <a:ext cx="69" cy="143"/>
            </a:xfrm>
            <a:custGeom>
              <a:avLst/>
              <a:gdLst/>
              <a:ahLst/>
              <a:cxnLst>
                <a:cxn ang="0">
                  <a:pos x="208" y="149"/>
                </a:cxn>
                <a:cxn ang="0">
                  <a:pos x="184" y="162"/>
                </a:cxn>
                <a:cxn ang="0">
                  <a:pos x="162" y="177"/>
                </a:cxn>
                <a:cxn ang="0">
                  <a:pos x="141" y="191"/>
                </a:cxn>
                <a:cxn ang="0">
                  <a:pos x="124" y="208"/>
                </a:cxn>
                <a:cxn ang="0">
                  <a:pos x="106" y="224"/>
                </a:cxn>
                <a:cxn ang="0">
                  <a:pos x="90" y="242"/>
                </a:cxn>
                <a:cxn ang="0">
                  <a:pos x="75" y="261"/>
                </a:cxn>
                <a:cxn ang="0">
                  <a:pos x="64" y="286"/>
                </a:cxn>
                <a:cxn ang="0">
                  <a:pos x="38" y="263"/>
                </a:cxn>
                <a:cxn ang="0">
                  <a:pos x="20" y="235"/>
                </a:cxn>
                <a:cxn ang="0">
                  <a:pos x="7" y="204"/>
                </a:cxn>
                <a:cxn ang="0">
                  <a:pos x="3" y="170"/>
                </a:cxn>
                <a:cxn ang="0">
                  <a:pos x="0" y="131"/>
                </a:cxn>
                <a:cxn ang="0">
                  <a:pos x="6" y="90"/>
                </a:cxn>
                <a:cxn ang="0">
                  <a:pos x="14" y="46"/>
                </a:cxn>
                <a:cxn ang="0">
                  <a:pos x="30" y="0"/>
                </a:cxn>
                <a:cxn ang="0">
                  <a:pos x="31" y="37"/>
                </a:cxn>
                <a:cxn ang="0">
                  <a:pos x="42" y="67"/>
                </a:cxn>
                <a:cxn ang="0">
                  <a:pos x="59" y="90"/>
                </a:cxn>
                <a:cxn ang="0">
                  <a:pos x="85" y="110"/>
                </a:cxn>
                <a:cxn ang="0">
                  <a:pos x="112" y="123"/>
                </a:cxn>
                <a:cxn ang="0">
                  <a:pos x="144" y="135"/>
                </a:cxn>
                <a:cxn ang="0">
                  <a:pos x="175" y="141"/>
                </a:cxn>
                <a:cxn ang="0">
                  <a:pos x="208" y="149"/>
                </a:cxn>
              </a:cxnLst>
              <a:rect l="0" t="0" r="r" b="b"/>
              <a:pathLst>
                <a:path w="208" h="286">
                  <a:moveTo>
                    <a:pt x="208" y="149"/>
                  </a:moveTo>
                  <a:lnTo>
                    <a:pt x="184" y="162"/>
                  </a:lnTo>
                  <a:lnTo>
                    <a:pt x="162" y="177"/>
                  </a:lnTo>
                  <a:lnTo>
                    <a:pt x="141" y="191"/>
                  </a:lnTo>
                  <a:lnTo>
                    <a:pt x="124" y="208"/>
                  </a:lnTo>
                  <a:lnTo>
                    <a:pt x="106" y="224"/>
                  </a:lnTo>
                  <a:lnTo>
                    <a:pt x="90" y="242"/>
                  </a:lnTo>
                  <a:lnTo>
                    <a:pt x="75" y="261"/>
                  </a:lnTo>
                  <a:lnTo>
                    <a:pt x="64" y="286"/>
                  </a:lnTo>
                  <a:lnTo>
                    <a:pt x="38" y="263"/>
                  </a:lnTo>
                  <a:lnTo>
                    <a:pt x="20" y="235"/>
                  </a:lnTo>
                  <a:lnTo>
                    <a:pt x="7" y="204"/>
                  </a:lnTo>
                  <a:lnTo>
                    <a:pt x="3" y="170"/>
                  </a:lnTo>
                  <a:lnTo>
                    <a:pt x="0" y="131"/>
                  </a:lnTo>
                  <a:lnTo>
                    <a:pt x="6" y="90"/>
                  </a:lnTo>
                  <a:lnTo>
                    <a:pt x="14" y="46"/>
                  </a:lnTo>
                  <a:lnTo>
                    <a:pt x="30" y="0"/>
                  </a:lnTo>
                  <a:lnTo>
                    <a:pt x="31" y="37"/>
                  </a:lnTo>
                  <a:lnTo>
                    <a:pt x="42" y="67"/>
                  </a:lnTo>
                  <a:lnTo>
                    <a:pt x="59" y="90"/>
                  </a:lnTo>
                  <a:lnTo>
                    <a:pt x="85" y="110"/>
                  </a:lnTo>
                  <a:lnTo>
                    <a:pt x="112" y="123"/>
                  </a:lnTo>
                  <a:lnTo>
                    <a:pt x="144" y="135"/>
                  </a:lnTo>
                  <a:lnTo>
                    <a:pt x="175" y="141"/>
                  </a:lnTo>
                  <a:lnTo>
                    <a:pt x="208" y="149"/>
                  </a:lnTo>
                  <a:close/>
                </a:path>
              </a:pathLst>
            </a:custGeom>
            <a:solidFill>
              <a:srgbClr val="3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8" name="Freeform 40"/>
            <p:cNvSpPr>
              <a:spLocks/>
            </p:cNvSpPr>
            <p:nvPr/>
          </p:nvSpPr>
          <p:spPr bwMode="auto">
            <a:xfrm>
              <a:off x="4748" y="1736"/>
              <a:ext cx="53" cy="110"/>
            </a:xfrm>
            <a:custGeom>
              <a:avLst/>
              <a:gdLst/>
              <a:ahLst/>
              <a:cxnLst>
                <a:cxn ang="0">
                  <a:pos x="158" y="115"/>
                </a:cxn>
                <a:cxn ang="0">
                  <a:pos x="141" y="125"/>
                </a:cxn>
                <a:cxn ang="0">
                  <a:pos x="124" y="136"/>
                </a:cxn>
                <a:cxn ang="0">
                  <a:pos x="109" y="147"/>
                </a:cxn>
                <a:cxn ang="0">
                  <a:pos x="95" y="159"/>
                </a:cxn>
                <a:cxn ang="0">
                  <a:pos x="81" y="171"/>
                </a:cxn>
                <a:cxn ang="0">
                  <a:pos x="69" y="187"/>
                </a:cxn>
                <a:cxn ang="0">
                  <a:pos x="57" y="202"/>
                </a:cxn>
                <a:cxn ang="0">
                  <a:pos x="48" y="220"/>
                </a:cxn>
                <a:cxn ang="0">
                  <a:pos x="28" y="201"/>
                </a:cxn>
                <a:cxn ang="0">
                  <a:pos x="14" y="181"/>
                </a:cxn>
                <a:cxn ang="0">
                  <a:pos x="6" y="157"/>
                </a:cxn>
                <a:cxn ang="0">
                  <a:pos x="2" y="130"/>
                </a:cxn>
                <a:cxn ang="0">
                  <a:pos x="0" y="100"/>
                </a:cxn>
                <a:cxn ang="0">
                  <a:pos x="4" y="69"/>
                </a:cxn>
                <a:cxn ang="0">
                  <a:pos x="11" y="35"/>
                </a:cxn>
                <a:cxn ang="0">
                  <a:pos x="24" y="0"/>
                </a:cxn>
                <a:cxn ang="0">
                  <a:pos x="24" y="27"/>
                </a:cxn>
                <a:cxn ang="0">
                  <a:pos x="33" y="52"/>
                </a:cxn>
                <a:cxn ang="0">
                  <a:pos x="45" y="70"/>
                </a:cxn>
                <a:cxn ang="0">
                  <a:pos x="65" y="86"/>
                </a:cxn>
                <a:cxn ang="0">
                  <a:pos x="85" y="95"/>
                </a:cxn>
                <a:cxn ang="0">
                  <a:pos x="109" y="104"/>
                </a:cxn>
                <a:cxn ang="0">
                  <a:pos x="133" y="110"/>
                </a:cxn>
                <a:cxn ang="0">
                  <a:pos x="158" y="115"/>
                </a:cxn>
              </a:cxnLst>
              <a:rect l="0" t="0" r="r" b="b"/>
              <a:pathLst>
                <a:path w="158" h="220">
                  <a:moveTo>
                    <a:pt x="158" y="115"/>
                  </a:moveTo>
                  <a:lnTo>
                    <a:pt x="141" y="125"/>
                  </a:lnTo>
                  <a:lnTo>
                    <a:pt x="124" y="136"/>
                  </a:lnTo>
                  <a:lnTo>
                    <a:pt x="109" y="147"/>
                  </a:lnTo>
                  <a:lnTo>
                    <a:pt x="95" y="159"/>
                  </a:lnTo>
                  <a:lnTo>
                    <a:pt x="81" y="171"/>
                  </a:lnTo>
                  <a:lnTo>
                    <a:pt x="69" y="187"/>
                  </a:lnTo>
                  <a:lnTo>
                    <a:pt x="57" y="202"/>
                  </a:lnTo>
                  <a:lnTo>
                    <a:pt x="48" y="220"/>
                  </a:lnTo>
                  <a:lnTo>
                    <a:pt x="28" y="201"/>
                  </a:lnTo>
                  <a:lnTo>
                    <a:pt x="14" y="181"/>
                  </a:lnTo>
                  <a:lnTo>
                    <a:pt x="6" y="157"/>
                  </a:lnTo>
                  <a:lnTo>
                    <a:pt x="2" y="130"/>
                  </a:lnTo>
                  <a:lnTo>
                    <a:pt x="0" y="100"/>
                  </a:lnTo>
                  <a:lnTo>
                    <a:pt x="4" y="69"/>
                  </a:lnTo>
                  <a:lnTo>
                    <a:pt x="11" y="35"/>
                  </a:lnTo>
                  <a:lnTo>
                    <a:pt x="24" y="0"/>
                  </a:lnTo>
                  <a:lnTo>
                    <a:pt x="24" y="27"/>
                  </a:lnTo>
                  <a:lnTo>
                    <a:pt x="33" y="52"/>
                  </a:lnTo>
                  <a:lnTo>
                    <a:pt x="45" y="70"/>
                  </a:lnTo>
                  <a:lnTo>
                    <a:pt x="65" y="86"/>
                  </a:lnTo>
                  <a:lnTo>
                    <a:pt x="85" y="95"/>
                  </a:lnTo>
                  <a:lnTo>
                    <a:pt x="109" y="104"/>
                  </a:lnTo>
                  <a:lnTo>
                    <a:pt x="133" y="110"/>
                  </a:lnTo>
                  <a:lnTo>
                    <a:pt x="158" y="115"/>
                  </a:lnTo>
                  <a:close/>
                </a:path>
              </a:pathLst>
            </a:custGeom>
            <a:solidFill>
              <a:srgbClr val="21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9" name="Freeform 41"/>
            <p:cNvSpPr>
              <a:spLocks/>
            </p:cNvSpPr>
            <p:nvPr/>
          </p:nvSpPr>
          <p:spPr bwMode="auto">
            <a:xfrm>
              <a:off x="4726" y="1614"/>
              <a:ext cx="104" cy="181"/>
            </a:xfrm>
            <a:custGeom>
              <a:avLst/>
              <a:gdLst/>
              <a:ahLst/>
              <a:cxnLst>
                <a:cxn ang="0">
                  <a:pos x="312" y="314"/>
                </a:cxn>
                <a:cxn ang="0">
                  <a:pos x="244" y="301"/>
                </a:cxn>
                <a:cxn ang="0">
                  <a:pos x="185" y="282"/>
                </a:cxn>
                <a:cxn ang="0">
                  <a:pos x="133" y="256"/>
                </a:cxn>
                <a:cxn ang="0">
                  <a:pos x="90" y="222"/>
                </a:cxn>
                <a:cxn ang="0">
                  <a:pos x="55" y="179"/>
                </a:cxn>
                <a:cxn ang="0">
                  <a:pos x="30" y="128"/>
                </a:cxn>
                <a:cxn ang="0">
                  <a:pos x="13" y="68"/>
                </a:cxn>
                <a:cxn ang="0">
                  <a:pos x="8" y="0"/>
                </a:cxn>
                <a:cxn ang="0">
                  <a:pos x="0" y="65"/>
                </a:cxn>
                <a:cxn ang="0">
                  <a:pos x="1" y="126"/>
                </a:cxn>
                <a:cxn ang="0">
                  <a:pos x="14" y="181"/>
                </a:cxn>
                <a:cxn ang="0">
                  <a:pos x="37" y="231"/>
                </a:cxn>
                <a:cxn ang="0">
                  <a:pos x="69" y="273"/>
                </a:cxn>
                <a:cxn ang="0">
                  <a:pos x="113" y="308"/>
                </a:cxn>
                <a:cxn ang="0">
                  <a:pos x="168" y="338"/>
                </a:cxn>
                <a:cxn ang="0">
                  <a:pos x="236" y="361"/>
                </a:cxn>
                <a:cxn ang="0">
                  <a:pos x="251" y="359"/>
                </a:cxn>
                <a:cxn ang="0">
                  <a:pos x="267" y="356"/>
                </a:cxn>
                <a:cxn ang="0">
                  <a:pos x="279" y="351"/>
                </a:cxn>
                <a:cxn ang="0">
                  <a:pos x="291" y="347"/>
                </a:cxn>
                <a:cxn ang="0">
                  <a:pos x="298" y="339"/>
                </a:cxn>
                <a:cxn ang="0">
                  <a:pos x="305" y="333"/>
                </a:cxn>
                <a:cxn ang="0">
                  <a:pos x="309" y="323"/>
                </a:cxn>
                <a:cxn ang="0">
                  <a:pos x="312" y="314"/>
                </a:cxn>
              </a:cxnLst>
              <a:rect l="0" t="0" r="r" b="b"/>
              <a:pathLst>
                <a:path w="312" h="361">
                  <a:moveTo>
                    <a:pt x="312" y="314"/>
                  </a:moveTo>
                  <a:lnTo>
                    <a:pt x="244" y="301"/>
                  </a:lnTo>
                  <a:lnTo>
                    <a:pt x="185" y="282"/>
                  </a:lnTo>
                  <a:lnTo>
                    <a:pt x="133" y="256"/>
                  </a:lnTo>
                  <a:lnTo>
                    <a:pt x="90" y="222"/>
                  </a:lnTo>
                  <a:lnTo>
                    <a:pt x="55" y="179"/>
                  </a:lnTo>
                  <a:lnTo>
                    <a:pt x="30" y="128"/>
                  </a:lnTo>
                  <a:lnTo>
                    <a:pt x="13" y="68"/>
                  </a:lnTo>
                  <a:lnTo>
                    <a:pt x="8" y="0"/>
                  </a:lnTo>
                  <a:lnTo>
                    <a:pt x="0" y="65"/>
                  </a:lnTo>
                  <a:lnTo>
                    <a:pt x="1" y="126"/>
                  </a:lnTo>
                  <a:lnTo>
                    <a:pt x="14" y="181"/>
                  </a:lnTo>
                  <a:lnTo>
                    <a:pt x="37" y="231"/>
                  </a:lnTo>
                  <a:lnTo>
                    <a:pt x="69" y="273"/>
                  </a:lnTo>
                  <a:lnTo>
                    <a:pt x="113" y="308"/>
                  </a:lnTo>
                  <a:lnTo>
                    <a:pt x="168" y="338"/>
                  </a:lnTo>
                  <a:lnTo>
                    <a:pt x="236" y="361"/>
                  </a:lnTo>
                  <a:lnTo>
                    <a:pt x="251" y="359"/>
                  </a:lnTo>
                  <a:lnTo>
                    <a:pt x="267" y="356"/>
                  </a:lnTo>
                  <a:lnTo>
                    <a:pt x="279" y="351"/>
                  </a:lnTo>
                  <a:lnTo>
                    <a:pt x="291" y="347"/>
                  </a:lnTo>
                  <a:lnTo>
                    <a:pt x="298" y="339"/>
                  </a:lnTo>
                  <a:lnTo>
                    <a:pt x="305" y="333"/>
                  </a:lnTo>
                  <a:lnTo>
                    <a:pt x="309" y="323"/>
                  </a:lnTo>
                  <a:lnTo>
                    <a:pt x="312" y="314"/>
                  </a:lnTo>
                  <a:close/>
                </a:path>
              </a:pathLst>
            </a:custGeom>
            <a:solidFill>
              <a:srgbClr val="E0B09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0" name="Freeform 42"/>
            <p:cNvSpPr>
              <a:spLocks/>
            </p:cNvSpPr>
            <p:nvPr/>
          </p:nvSpPr>
          <p:spPr bwMode="auto">
            <a:xfrm>
              <a:off x="4783" y="1837"/>
              <a:ext cx="116" cy="265"/>
            </a:xfrm>
            <a:custGeom>
              <a:avLst/>
              <a:gdLst/>
              <a:ahLst/>
              <a:cxnLst>
                <a:cxn ang="0">
                  <a:pos x="349" y="160"/>
                </a:cxn>
                <a:cxn ang="0">
                  <a:pos x="332" y="139"/>
                </a:cxn>
                <a:cxn ang="0">
                  <a:pos x="318" y="119"/>
                </a:cxn>
                <a:cxn ang="0">
                  <a:pos x="301" y="99"/>
                </a:cxn>
                <a:cxn ang="0">
                  <a:pos x="287" y="80"/>
                </a:cxn>
                <a:cxn ang="0">
                  <a:pos x="271" y="59"/>
                </a:cxn>
                <a:cxn ang="0">
                  <a:pos x="256" y="39"/>
                </a:cxn>
                <a:cxn ang="0">
                  <a:pos x="240" y="20"/>
                </a:cxn>
                <a:cxn ang="0">
                  <a:pos x="226" y="0"/>
                </a:cxn>
                <a:cxn ang="0">
                  <a:pos x="151" y="21"/>
                </a:cxn>
                <a:cxn ang="0">
                  <a:pos x="88" y="69"/>
                </a:cxn>
                <a:cxn ang="0">
                  <a:pos x="38" y="136"/>
                </a:cxn>
                <a:cxn ang="0">
                  <a:pos x="9" y="217"/>
                </a:cxn>
                <a:cxn ang="0">
                  <a:pos x="0" y="302"/>
                </a:cxn>
                <a:cxn ang="0">
                  <a:pos x="20" y="388"/>
                </a:cxn>
                <a:cxn ang="0">
                  <a:pos x="72" y="465"/>
                </a:cxn>
                <a:cxn ang="0">
                  <a:pos x="161" y="529"/>
                </a:cxn>
                <a:cxn ang="0">
                  <a:pos x="243" y="529"/>
                </a:cxn>
                <a:cxn ang="0">
                  <a:pos x="295" y="506"/>
                </a:cxn>
                <a:cxn ang="0">
                  <a:pos x="322" y="461"/>
                </a:cxn>
                <a:cxn ang="0">
                  <a:pos x="333" y="405"/>
                </a:cxn>
                <a:cxn ang="0">
                  <a:pos x="332" y="340"/>
                </a:cxn>
                <a:cxn ang="0">
                  <a:pos x="331" y="274"/>
                </a:cxn>
                <a:cxn ang="0">
                  <a:pos x="333" y="210"/>
                </a:cxn>
                <a:cxn ang="0">
                  <a:pos x="349" y="160"/>
                </a:cxn>
              </a:cxnLst>
              <a:rect l="0" t="0" r="r" b="b"/>
              <a:pathLst>
                <a:path w="349" h="529">
                  <a:moveTo>
                    <a:pt x="349" y="160"/>
                  </a:moveTo>
                  <a:lnTo>
                    <a:pt x="332" y="139"/>
                  </a:lnTo>
                  <a:lnTo>
                    <a:pt x="318" y="119"/>
                  </a:lnTo>
                  <a:lnTo>
                    <a:pt x="301" y="99"/>
                  </a:lnTo>
                  <a:lnTo>
                    <a:pt x="287" y="80"/>
                  </a:lnTo>
                  <a:lnTo>
                    <a:pt x="271" y="59"/>
                  </a:lnTo>
                  <a:lnTo>
                    <a:pt x="256" y="39"/>
                  </a:lnTo>
                  <a:lnTo>
                    <a:pt x="240" y="20"/>
                  </a:lnTo>
                  <a:lnTo>
                    <a:pt x="226" y="0"/>
                  </a:lnTo>
                  <a:lnTo>
                    <a:pt x="151" y="21"/>
                  </a:lnTo>
                  <a:lnTo>
                    <a:pt x="88" y="69"/>
                  </a:lnTo>
                  <a:lnTo>
                    <a:pt x="38" y="136"/>
                  </a:lnTo>
                  <a:lnTo>
                    <a:pt x="9" y="217"/>
                  </a:lnTo>
                  <a:lnTo>
                    <a:pt x="0" y="302"/>
                  </a:lnTo>
                  <a:lnTo>
                    <a:pt x="20" y="388"/>
                  </a:lnTo>
                  <a:lnTo>
                    <a:pt x="72" y="465"/>
                  </a:lnTo>
                  <a:lnTo>
                    <a:pt x="161" y="529"/>
                  </a:lnTo>
                  <a:lnTo>
                    <a:pt x="243" y="529"/>
                  </a:lnTo>
                  <a:lnTo>
                    <a:pt x="295" y="506"/>
                  </a:lnTo>
                  <a:lnTo>
                    <a:pt x="322" y="461"/>
                  </a:lnTo>
                  <a:lnTo>
                    <a:pt x="333" y="405"/>
                  </a:lnTo>
                  <a:lnTo>
                    <a:pt x="332" y="340"/>
                  </a:lnTo>
                  <a:lnTo>
                    <a:pt x="331" y="274"/>
                  </a:lnTo>
                  <a:lnTo>
                    <a:pt x="333" y="210"/>
                  </a:lnTo>
                  <a:lnTo>
                    <a:pt x="349" y="160"/>
                  </a:lnTo>
                  <a:close/>
                </a:path>
              </a:pathLst>
            </a:custGeom>
            <a:solidFill>
              <a:srgbClr val="8F8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1" name="Freeform 43"/>
            <p:cNvSpPr>
              <a:spLocks/>
            </p:cNvSpPr>
            <p:nvPr/>
          </p:nvSpPr>
          <p:spPr bwMode="auto">
            <a:xfrm>
              <a:off x="4795" y="1844"/>
              <a:ext cx="103" cy="235"/>
            </a:xfrm>
            <a:custGeom>
              <a:avLst/>
              <a:gdLst/>
              <a:ahLst/>
              <a:cxnLst>
                <a:cxn ang="0">
                  <a:pos x="309" y="144"/>
                </a:cxn>
                <a:cxn ang="0">
                  <a:pos x="295" y="124"/>
                </a:cxn>
                <a:cxn ang="0">
                  <a:pos x="280" y="107"/>
                </a:cxn>
                <a:cxn ang="0">
                  <a:pos x="266" y="89"/>
                </a:cxn>
                <a:cxn ang="0">
                  <a:pos x="254" y="72"/>
                </a:cxn>
                <a:cxn ang="0">
                  <a:pos x="239" y="52"/>
                </a:cxn>
                <a:cxn ang="0">
                  <a:pos x="225" y="36"/>
                </a:cxn>
                <a:cxn ang="0">
                  <a:pos x="211" y="17"/>
                </a:cxn>
                <a:cxn ang="0">
                  <a:pos x="199" y="0"/>
                </a:cxn>
                <a:cxn ang="0">
                  <a:pos x="134" y="19"/>
                </a:cxn>
                <a:cxn ang="0">
                  <a:pos x="77" y="60"/>
                </a:cxn>
                <a:cxn ang="0">
                  <a:pos x="33" y="120"/>
                </a:cxn>
                <a:cxn ang="0">
                  <a:pos x="7" y="192"/>
                </a:cxn>
                <a:cxn ang="0">
                  <a:pos x="0" y="268"/>
                </a:cxn>
                <a:cxn ang="0">
                  <a:pos x="18" y="345"/>
                </a:cxn>
                <a:cxn ang="0">
                  <a:pos x="63" y="413"/>
                </a:cxn>
                <a:cxn ang="0">
                  <a:pos x="142" y="470"/>
                </a:cxn>
                <a:cxn ang="0">
                  <a:pos x="214" y="470"/>
                </a:cxn>
                <a:cxn ang="0">
                  <a:pos x="261" y="449"/>
                </a:cxn>
                <a:cxn ang="0">
                  <a:pos x="285" y="410"/>
                </a:cxn>
                <a:cxn ang="0">
                  <a:pos x="295" y="361"/>
                </a:cxn>
                <a:cxn ang="0">
                  <a:pos x="293" y="303"/>
                </a:cxn>
                <a:cxn ang="0">
                  <a:pos x="292" y="244"/>
                </a:cxn>
                <a:cxn ang="0">
                  <a:pos x="295" y="190"/>
                </a:cxn>
                <a:cxn ang="0">
                  <a:pos x="309" y="144"/>
                </a:cxn>
              </a:cxnLst>
              <a:rect l="0" t="0" r="r" b="b"/>
              <a:pathLst>
                <a:path w="309" h="470">
                  <a:moveTo>
                    <a:pt x="309" y="144"/>
                  </a:moveTo>
                  <a:lnTo>
                    <a:pt x="295" y="124"/>
                  </a:lnTo>
                  <a:lnTo>
                    <a:pt x="280" y="107"/>
                  </a:lnTo>
                  <a:lnTo>
                    <a:pt x="266" y="89"/>
                  </a:lnTo>
                  <a:lnTo>
                    <a:pt x="254" y="72"/>
                  </a:lnTo>
                  <a:lnTo>
                    <a:pt x="239" y="52"/>
                  </a:lnTo>
                  <a:lnTo>
                    <a:pt x="225" y="36"/>
                  </a:lnTo>
                  <a:lnTo>
                    <a:pt x="211" y="17"/>
                  </a:lnTo>
                  <a:lnTo>
                    <a:pt x="199" y="0"/>
                  </a:lnTo>
                  <a:lnTo>
                    <a:pt x="134" y="19"/>
                  </a:lnTo>
                  <a:lnTo>
                    <a:pt x="77" y="60"/>
                  </a:lnTo>
                  <a:lnTo>
                    <a:pt x="33" y="120"/>
                  </a:lnTo>
                  <a:lnTo>
                    <a:pt x="7" y="192"/>
                  </a:lnTo>
                  <a:lnTo>
                    <a:pt x="0" y="268"/>
                  </a:lnTo>
                  <a:lnTo>
                    <a:pt x="18" y="345"/>
                  </a:lnTo>
                  <a:lnTo>
                    <a:pt x="63" y="413"/>
                  </a:lnTo>
                  <a:lnTo>
                    <a:pt x="142" y="470"/>
                  </a:lnTo>
                  <a:lnTo>
                    <a:pt x="214" y="470"/>
                  </a:lnTo>
                  <a:lnTo>
                    <a:pt x="261" y="449"/>
                  </a:lnTo>
                  <a:lnTo>
                    <a:pt x="285" y="410"/>
                  </a:lnTo>
                  <a:lnTo>
                    <a:pt x="295" y="361"/>
                  </a:lnTo>
                  <a:lnTo>
                    <a:pt x="293" y="303"/>
                  </a:lnTo>
                  <a:lnTo>
                    <a:pt x="292" y="244"/>
                  </a:lnTo>
                  <a:lnTo>
                    <a:pt x="295" y="190"/>
                  </a:lnTo>
                  <a:lnTo>
                    <a:pt x="309" y="144"/>
                  </a:lnTo>
                  <a:close/>
                </a:path>
              </a:pathLst>
            </a:custGeom>
            <a:solidFill>
              <a:srgbClr val="A8A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2" name="Freeform 44"/>
            <p:cNvSpPr>
              <a:spLocks/>
            </p:cNvSpPr>
            <p:nvPr/>
          </p:nvSpPr>
          <p:spPr bwMode="auto">
            <a:xfrm>
              <a:off x="4807" y="1851"/>
              <a:ext cx="90" cy="205"/>
            </a:xfrm>
            <a:custGeom>
              <a:avLst/>
              <a:gdLst/>
              <a:ahLst/>
              <a:cxnLst>
                <a:cxn ang="0">
                  <a:pos x="270" y="124"/>
                </a:cxn>
                <a:cxn ang="0">
                  <a:pos x="257" y="108"/>
                </a:cxn>
                <a:cxn ang="0">
                  <a:pos x="244" y="92"/>
                </a:cxn>
                <a:cxn ang="0">
                  <a:pos x="233" y="77"/>
                </a:cxn>
                <a:cxn ang="0">
                  <a:pos x="222" y="61"/>
                </a:cxn>
                <a:cxn ang="0">
                  <a:pos x="209" y="45"/>
                </a:cxn>
                <a:cxn ang="0">
                  <a:pos x="196" y="30"/>
                </a:cxn>
                <a:cxn ang="0">
                  <a:pos x="185" y="14"/>
                </a:cxn>
                <a:cxn ang="0">
                  <a:pos x="174" y="0"/>
                </a:cxn>
                <a:cxn ang="0">
                  <a:pos x="116" y="15"/>
                </a:cxn>
                <a:cxn ang="0">
                  <a:pos x="68" y="52"/>
                </a:cxn>
                <a:cxn ang="0">
                  <a:pos x="28" y="103"/>
                </a:cxn>
                <a:cxn ang="0">
                  <a:pos x="6" y="167"/>
                </a:cxn>
                <a:cxn ang="0">
                  <a:pos x="0" y="233"/>
                </a:cxn>
                <a:cxn ang="0">
                  <a:pos x="16" y="300"/>
                </a:cxn>
                <a:cxn ang="0">
                  <a:pos x="55" y="359"/>
                </a:cxn>
                <a:cxn ang="0">
                  <a:pos x="124" y="410"/>
                </a:cxn>
                <a:cxn ang="0">
                  <a:pos x="188" y="410"/>
                </a:cxn>
                <a:cxn ang="0">
                  <a:pos x="227" y="390"/>
                </a:cxn>
                <a:cxn ang="0">
                  <a:pos x="249" y="356"/>
                </a:cxn>
                <a:cxn ang="0">
                  <a:pos x="257" y="313"/>
                </a:cxn>
                <a:cxn ang="0">
                  <a:pos x="256" y="262"/>
                </a:cxn>
                <a:cxn ang="0">
                  <a:pos x="256" y="212"/>
                </a:cxn>
                <a:cxn ang="0">
                  <a:pos x="257" y="164"/>
                </a:cxn>
                <a:cxn ang="0">
                  <a:pos x="270" y="124"/>
                </a:cxn>
              </a:cxnLst>
              <a:rect l="0" t="0" r="r" b="b"/>
              <a:pathLst>
                <a:path w="270" h="410">
                  <a:moveTo>
                    <a:pt x="270" y="124"/>
                  </a:moveTo>
                  <a:lnTo>
                    <a:pt x="257" y="108"/>
                  </a:lnTo>
                  <a:lnTo>
                    <a:pt x="244" y="92"/>
                  </a:lnTo>
                  <a:lnTo>
                    <a:pt x="233" y="77"/>
                  </a:lnTo>
                  <a:lnTo>
                    <a:pt x="222" y="61"/>
                  </a:lnTo>
                  <a:lnTo>
                    <a:pt x="209" y="45"/>
                  </a:lnTo>
                  <a:lnTo>
                    <a:pt x="196" y="30"/>
                  </a:lnTo>
                  <a:lnTo>
                    <a:pt x="185" y="14"/>
                  </a:lnTo>
                  <a:lnTo>
                    <a:pt x="174" y="0"/>
                  </a:lnTo>
                  <a:lnTo>
                    <a:pt x="116" y="15"/>
                  </a:lnTo>
                  <a:lnTo>
                    <a:pt x="68" y="52"/>
                  </a:lnTo>
                  <a:lnTo>
                    <a:pt x="28" y="103"/>
                  </a:lnTo>
                  <a:lnTo>
                    <a:pt x="6" y="167"/>
                  </a:lnTo>
                  <a:lnTo>
                    <a:pt x="0" y="233"/>
                  </a:lnTo>
                  <a:lnTo>
                    <a:pt x="16" y="300"/>
                  </a:lnTo>
                  <a:lnTo>
                    <a:pt x="55" y="359"/>
                  </a:lnTo>
                  <a:lnTo>
                    <a:pt x="124" y="410"/>
                  </a:lnTo>
                  <a:lnTo>
                    <a:pt x="188" y="410"/>
                  </a:lnTo>
                  <a:lnTo>
                    <a:pt x="227" y="390"/>
                  </a:lnTo>
                  <a:lnTo>
                    <a:pt x="249" y="356"/>
                  </a:lnTo>
                  <a:lnTo>
                    <a:pt x="257" y="313"/>
                  </a:lnTo>
                  <a:lnTo>
                    <a:pt x="256" y="262"/>
                  </a:lnTo>
                  <a:lnTo>
                    <a:pt x="256" y="212"/>
                  </a:lnTo>
                  <a:lnTo>
                    <a:pt x="257" y="164"/>
                  </a:lnTo>
                  <a:lnTo>
                    <a:pt x="270" y="124"/>
                  </a:lnTo>
                  <a:close/>
                </a:path>
              </a:pathLst>
            </a:custGeom>
            <a:solidFill>
              <a:srgbClr val="C2C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3" name="Freeform 45"/>
            <p:cNvSpPr>
              <a:spLocks/>
            </p:cNvSpPr>
            <p:nvPr/>
          </p:nvSpPr>
          <p:spPr bwMode="auto">
            <a:xfrm>
              <a:off x="4818" y="1858"/>
              <a:ext cx="77" cy="174"/>
            </a:xfrm>
            <a:custGeom>
              <a:avLst/>
              <a:gdLst/>
              <a:ahLst/>
              <a:cxnLst>
                <a:cxn ang="0">
                  <a:pos x="232" y="104"/>
                </a:cxn>
                <a:cxn ang="0">
                  <a:pos x="220" y="90"/>
                </a:cxn>
                <a:cxn ang="0">
                  <a:pos x="210" y="77"/>
                </a:cxn>
                <a:cxn ang="0">
                  <a:pos x="199" y="63"/>
                </a:cxn>
                <a:cxn ang="0">
                  <a:pos x="189" y="51"/>
                </a:cxn>
                <a:cxn ang="0">
                  <a:pos x="179" y="38"/>
                </a:cxn>
                <a:cxn ang="0">
                  <a:pos x="169" y="25"/>
                </a:cxn>
                <a:cxn ang="0">
                  <a:pos x="160" y="12"/>
                </a:cxn>
                <a:cxn ang="0">
                  <a:pos x="151" y="0"/>
                </a:cxn>
                <a:cxn ang="0">
                  <a:pos x="102" y="12"/>
                </a:cxn>
                <a:cxn ang="0">
                  <a:pos x="59" y="44"/>
                </a:cxn>
                <a:cxn ang="0">
                  <a:pos x="27" y="87"/>
                </a:cxn>
                <a:cxn ang="0">
                  <a:pos x="7" y="141"/>
                </a:cxn>
                <a:cxn ang="0">
                  <a:pos x="0" y="197"/>
                </a:cxn>
                <a:cxn ang="0">
                  <a:pos x="14" y="253"/>
                </a:cxn>
                <a:cxn ang="0">
                  <a:pos x="48" y="304"/>
                </a:cxn>
                <a:cxn ang="0">
                  <a:pos x="107" y="347"/>
                </a:cxn>
                <a:cxn ang="0">
                  <a:pos x="161" y="347"/>
                </a:cxn>
                <a:cxn ang="0">
                  <a:pos x="195" y="332"/>
                </a:cxn>
                <a:cxn ang="0">
                  <a:pos x="213" y="303"/>
                </a:cxn>
                <a:cxn ang="0">
                  <a:pos x="220" y="266"/>
                </a:cxn>
                <a:cxn ang="0">
                  <a:pos x="219" y="223"/>
                </a:cxn>
                <a:cxn ang="0">
                  <a:pos x="219" y="180"/>
                </a:cxn>
                <a:cxn ang="0">
                  <a:pos x="220" y="138"/>
                </a:cxn>
                <a:cxn ang="0">
                  <a:pos x="232" y="104"/>
                </a:cxn>
              </a:cxnLst>
              <a:rect l="0" t="0" r="r" b="b"/>
              <a:pathLst>
                <a:path w="232" h="347">
                  <a:moveTo>
                    <a:pt x="232" y="104"/>
                  </a:moveTo>
                  <a:lnTo>
                    <a:pt x="220" y="90"/>
                  </a:lnTo>
                  <a:lnTo>
                    <a:pt x="210" y="77"/>
                  </a:lnTo>
                  <a:lnTo>
                    <a:pt x="199" y="63"/>
                  </a:lnTo>
                  <a:lnTo>
                    <a:pt x="189" y="51"/>
                  </a:lnTo>
                  <a:lnTo>
                    <a:pt x="179" y="38"/>
                  </a:lnTo>
                  <a:lnTo>
                    <a:pt x="169" y="25"/>
                  </a:lnTo>
                  <a:lnTo>
                    <a:pt x="160" y="12"/>
                  </a:lnTo>
                  <a:lnTo>
                    <a:pt x="151" y="0"/>
                  </a:lnTo>
                  <a:lnTo>
                    <a:pt x="102" y="12"/>
                  </a:lnTo>
                  <a:lnTo>
                    <a:pt x="59" y="44"/>
                  </a:lnTo>
                  <a:lnTo>
                    <a:pt x="27" y="87"/>
                  </a:lnTo>
                  <a:lnTo>
                    <a:pt x="7" y="141"/>
                  </a:lnTo>
                  <a:lnTo>
                    <a:pt x="0" y="197"/>
                  </a:lnTo>
                  <a:lnTo>
                    <a:pt x="14" y="253"/>
                  </a:lnTo>
                  <a:lnTo>
                    <a:pt x="48" y="304"/>
                  </a:lnTo>
                  <a:lnTo>
                    <a:pt x="107" y="347"/>
                  </a:lnTo>
                  <a:lnTo>
                    <a:pt x="161" y="347"/>
                  </a:lnTo>
                  <a:lnTo>
                    <a:pt x="195" y="332"/>
                  </a:lnTo>
                  <a:lnTo>
                    <a:pt x="213" y="303"/>
                  </a:lnTo>
                  <a:lnTo>
                    <a:pt x="220" y="266"/>
                  </a:lnTo>
                  <a:lnTo>
                    <a:pt x="219" y="223"/>
                  </a:lnTo>
                  <a:lnTo>
                    <a:pt x="219" y="180"/>
                  </a:lnTo>
                  <a:lnTo>
                    <a:pt x="220" y="138"/>
                  </a:lnTo>
                  <a:lnTo>
                    <a:pt x="232" y="104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4" name="Freeform 46"/>
            <p:cNvSpPr>
              <a:spLocks/>
            </p:cNvSpPr>
            <p:nvPr/>
          </p:nvSpPr>
          <p:spPr bwMode="auto">
            <a:xfrm>
              <a:off x="4858" y="1887"/>
              <a:ext cx="41" cy="90"/>
            </a:xfrm>
            <a:custGeom>
              <a:avLst/>
              <a:gdLst/>
              <a:ahLst/>
              <a:cxnLst>
                <a:cxn ang="0">
                  <a:pos x="123" y="64"/>
                </a:cxn>
                <a:cxn ang="0">
                  <a:pos x="114" y="55"/>
                </a:cxn>
                <a:cxn ang="0">
                  <a:pos x="107" y="47"/>
                </a:cxn>
                <a:cxn ang="0">
                  <a:pos x="99" y="39"/>
                </a:cxn>
                <a:cxn ang="0">
                  <a:pos x="92" y="31"/>
                </a:cxn>
                <a:cxn ang="0">
                  <a:pos x="83" y="23"/>
                </a:cxn>
                <a:cxn ang="0">
                  <a:pos x="76" y="15"/>
                </a:cxn>
                <a:cxn ang="0">
                  <a:pos x="68" y="8"/>
                </a:cxn>
                <a:cxn ang="0">
                  <a:pos x="61" y="0"/>
                </a:cxn>
                <a:cxn ang="0">
                  <a:pos x="40" y="9"/>
                </a:cxn>
                <a:cxn ang="0">
                  <a:pos x="24" y="22"/>
                </a:cxn>
                <a:cxn ang="0">
                  <a:pos x="11" y="39"/>
                </a:cxn>
                <a:cxn ang="0">
                  <a:pos x="4" y="60"/>
                </a:cxn>
                <a:cxn ang="0">
                  <a:pos x="0" y="83"/>
                </a:cxn>
                <a:cxn ang="0">
                  <a:pos x="0" y="111"/>
                </a:cxn>
                <a:cxn ang="0">
                  <a:pos x="4" y="142"/>
                </a:cxn>
                <a:cxn ang="0">
                  <a:pos x="14" y="179"/>
                </a:cxn>
                <a:cxn ang="0">
                  <a:pos x="37" y="175"/>
                </a:cxn>
                <a:cxn ang="0">
                  <a:pos x="57" y="166"/>
                </a:cxn>
                <a:cxn ang="0">
                  <a:pos x="71" y="151"/>
                </a:cxn>
                <a:cxn ang="0">
                  <a:pos x="83" y="136"/>
                </a:cxn>
                <a:cxn ang="0">
                  <a:pos x="92" y="116"/>
                </a:cxn>
                <a:cxn ang="0">
                  <a:pos x="100" y="96"/>
                </a:cxn>
                <a:cxn ang="0">
                  <a:pos x="109" y="78"/>
                </a:cxn>
                <a:cxn ang="0">
                  <a:pos x="123" y="64"/>
                </a:cxn>
              </a:cxnLst>
              <a:rect l="0" t="0" r="r" b="b"/>
              <a:pathLst>
                <a:path w="123" h="179">
                  <a:moveTo>
                    <a:pt x="123" y="64"/>
                  </a:moveTo>
                  <a:lnTo>
                    <a:pt x="114" y="55"/>
                  </a:lnTo>
                  <a:lnTo>
                    <a:pt x="107" y="47"/>
                  </a:lnTo>
                  <a:lnTo>
                    <a:pt x="99" y="39"/>
                  </a:lnTo>
                  <a:lnTo>
                    <a:pt x="92" y="31"/>
                  </a:lnTo>
                  <a:lnTo>
                    <a:pt x="83" y="23"/>
                  </a:lnTo>
                  <a:lnTo>
                    <a:pt x="76" y="15"/>
                  </a:lnTo>
                  <a:lnTo>
                    <a:pt x="68" y="8"/>
                  </a:lnTo>
                  <a:lnTo>
                    <a:pt x="61" y="0"/>
                  </a:lnTo>
                  <a:lnTo>
                    <a:pt x="40" y="9"/>
                  </a:lnTo>
                  <a:lnTo>
                    <a:pt x="24" y="22"/>
                  </a:lnTo>
                  <a:lnTo>
                    <a:pt x="11" y="39"/>
                  </a:lnTo>
                  <a:lnTo>
                    <a:pt x="4" y="60"/>
                  </a:lnTo>
                  <a:lnTo>
                    <a:pt x="0" y="83"/>
                  </a:lnTo>
                  <a:lnTo>
                    <a:pt x="0" y="111"/>
                  </a:lnTo>
                  <a:lnTo>
                    <a:pt x="4" y="142"/>
                  </a:lnTo>
                  <a:lnTo>
                    <a:pt x="14" y="179"/>
                  </a:lnTo>
                  <a:lnTo>
                    <a:pt x="37" y="175"/>
                  </a:lnTo>
                  <a:lnTo>
                    <a:pt x="57" y="166"/>
                  </a:lnTo>
                  <a:lnTo>
                    <a:pt x="71" y="151"/>
                  </a:lnTo>
                  <a:lnTo>
                    <a:pt x="83" y="136"/>
                  </a:lnTo>
                  <a:lnTo>
                    <a:pt x="92" y="116"/>
                  </a:lnTo>
                  <a:lnTo>
                    <a:pt x="100" y="96"/>
                  </a:lnTo>
                  <a:lnTo>
                    <a:pt x="109" y="78"/>
                  </a:lnTo>
                  <a:lnTo>
                    <a:pt x="123" y="64"/>
                  </a:lnTo>
                  <a:close/>
                </a:path>
              </a:pathLst>
            </a:custGeom>
            <a:solidFill>
              <a:srgbClr val="0000B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5" name="Freeform 47"/>
            <p:cNvSpPr>
              <a:spLocks/>
            </p:cNvSpPr>
            <p:nvPr/>
          </p:nvSpPr>
          <p:spPr bwMode="auto">
            <a:xfrm>
              <a:off x="4852" y="1796"/>
              <a:ext cx="108" cy="142"/>
            </a:xfrm>
            <a:custGeom>
              <a:avLst/>
              <a:gdLst/>
              <a:ahLst/>
              <a:cxnLst>
                <a:cxn ang="0">
                  <a:pos x="322" y="283"/>
                </a:cxn>
                <a:cxn ang="0">
                  <a:pos x="230" y="272"/>
                </a:cxn>
                <a:cxn ang="0">
                  <a:pos x="161" y="251"/>
                </a:cxn>
                <a:cxn ang="0">
                  <a:pos x="109" y="221"/>
                </a:cxn>
                <a:cxn ang="0">
                  <a:pos x="74" y="183"/>
                </a:cxn>
                <a:cxn ang="0">
                  <a:pos x="48" y="140"/>
                </a:cxn>
                <a:cxn ang="0">
                  <a:pos x="30" y="94"/>
                </a:cxn>
                <a:cxn ang="0">
                  <a:pos x="14" y="46"/>
                </a:cxn>
                <a:cxn ang="0">
                  <a:pos x="0" y="0"/>
                </a:cxn>
                <a:cxn ang="0">
                  <a:pos x="7" y="5"/>
                </a:cxn>
                <a:cxn ang="0">
                  <a:pos x="16" y="12"/>
                </a:cxn>
                <a:cxn ang="0">
                  <a:pos x="24" y="18"/>
                </a:cxn>
                <a:cxn ang="0">
                  <a:pos x="34" y="25"/>
                </a:cxn>
                <a:cxn ang="0">
                  <a:pos x="43" y="30"/>
                </a:cxn>
                <a:cxn ang="0">
                  <a:pos x="54" y="35"/>
                </a:cxn>
                <a:cxn ang="0">
                  <a:pos x="66" y="39"/>
                </a:cxn>
                <a:cxn ang="0">
                  <a:pos x="81" y="43"/>
                </a:cxn>
                <a:cxn ang="0">
                  <a:pos x="89" y="81"/>
                </a:cxn>
                <a:cxn ang="0">
                  <a:pos x="103" y="119"/>
                </a:cxn>
                <a:cxn ang="0">
                  <a:pos x="122" y="154"/>
                </a:cxn>
                <a:cxn ang="0">
                  <a:pos x="147" y="188"/>
                </a:cxn>
                <a:cxn ang="0">
                  <a:pos x="177" y="217"/>
                </a:cxn>
                <a:cxn ang="0">
                  <a:pos x="216" y="243"/>
                </a:cxn>
                <a:cxn ang="0">
                  <a:pos x="264" y="265"/>
                </a:cxn>
                <a:cxn ang="0">
                  <a:pos x="322" y="283"/>
                </a:cxn>
              </a:cxnLst>
              <a:rect l="0" t="0" r="r" b="b"/>
              <a:pathLst>
                <a:path w="322" h="283">
                  <a:moveTo>
                    <a:pt x="322" y="283"/>
                  </a:moveTo>
                  <a:lnTo>
                    <a:pt x="230" y="272"/>
                  </a:lnTo>
                  <a:lnTo>
                    <a:pt x="161" y="251"/>
                  </a:lnTo>
                  <a:lnTo>
                    <a:pt x="109" y="221"/>
                  </a:lnTo>
                  <a:lnTo>
                    <a:pt x="74" y="183"/>
                  </a:lnTo>
                  <a:lnTo>
                    <a:pt x="48" y="140"/>
                  </a:lnTo>
                  <a:lnTo>
                    <a:pt x="30" y="94"/>
                  </a:lnTo>
                  <a:lnTo>
                    <a:pt x="14" y="46"/>
                  </a:lnTo>
                  <a:lnTo>
                    <a:pt x="0" y="0"/>
                  </a:lnTo>
                  <a:lnTo>
                    <a:pt x="7" y="5"/>
                  </a:lnTo>
                  <a:lnTo>
                    <a:pt x="16" y="12"/>
                  </a:lnTo>
                  <a:lnTo>
                    <a:pt x="24" y="18"/>
                  </a:lnTo>
                  <a:lnTo>
                    <a:pt x="34" y="25"/>
                  </a:lnTo>
                  <a:lnTo>
                    <a:pt x="43" y="30"/>
                  </a:lnTo>
                  <a:lnTo>
                    <a:pt x="54" y="35"/>
                  </a:lnTo>
                  <a:lnTo>
                    <a:pt x="66" y="39"/>
                  </a:lnTo>
                  <a:lnTo>
                    <a:pt x="81" y="43"/>
                  </a:lnTo>
                  <a:lnTo>
                    <a:pt x="89" y="81"/>
                  </a:lnTo>
                  <a:lnTo>
                    <a:pt x="103" y="119"/>
                  </a:lnTo>
                  <a:lnTo>
                    <a:pt x="122" y="154"/>
                  </a:lnTo>
                  <a:lnTo>
                    <a:pt x="147" y="188"/>
                  </a:lnTo>
                  <a:lnTo>
                    <a:pt x="177" y="217"/>
                  </a:lnTo>
                  <a:lnTo>
                    <a:pt x="216" y="243"/>
                  </a:lnTo>
                  <a:lnTo>
                    <a:pt x="264" y="265"/>
                  </a:lnTo>
                  <a:lnTo>
                    <a:pt x="322" y="28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6" name="Freeform 48"/>
            <p:cNvSpPr>
              <a:spLocks/>
            </p:cNvSpPr>
            <p:nvPr/>
          </p:nvSpPr>
          <p:spPr bwMode="auto">
            <a:xfrm>
              <a:off x="4987" y="1877"/>
              <a:ext cx="140" cy="238"/>
            </a:xfrm>
            <a:custGeom>
              <a:avLst/>
              <a:gdLst/>
              <a:ahLst/>
              <a:cxnLst>
                <a:cxn ang="0">
                  <a:pos x="293" y="4"/>
                </a:cxn>
                <a:cxn ang="0">
                  <a:pos x="261" y="30"/>
                </a:cxn>
                <a:cxn ang="0">
                  <a:pos x="229" y="53"/>
                </a:cxn>
                <a:cxn ang="0">
                  <a:pos x="193" y="74"/>
                </a:cxn>
                <a:cxn ang="0">
                  <a:pos x="159" y="93"/>
                </a:cxn>
                <a:cxn ang="0">
                  <a:pos x="121" y="107"/>
                </a:cxn>
                <a:cxn ang="0">
                  <a:pos x="85" y="119"/>
                </a:cxn>
                <a:cxn ang="0">
                  <a:pos x="45" y="127"/>
                </a:cxn>
                <a:cxn ang="0">
                  <a:pos x="7" y="132"/>
                </a:cxn>
                <a:cxn ang="0">
                  <a:pos x="4" y="146"/>
                </a:cxn>
                <a:cxn ang="0">
                  <a:pos x="4" y="160"/>
                </a:cxn>
                <a:cxn ang="0">
                  <a:pos x="1" y="175"/>
                </a:cxn>
                <a:cxn ang="0">
                  <a:pos x="1" y="190"/>
                </a:cxn>
                <a:cxn ang="0">
                  <a:pos x="0" y="204"/>
                </a:cxn>
                <a:cxn ang="0">
                  <a:pos x="1" y="218"/>
                </a:cxn>
                <a:cxn ang="0">
                  <a:pos x="3" y="234"/>
                </a:cxn>
                <a:cxn ang="0">
                  <a:pos x="7" y="249"/>
                </a:cxn>
                <a:cxn ang="0">
                  <a:pos x="25" y="279"/>
                </a:cxn>
                <a:cxn ang="0">
                  <a:pos x="39" y="315"/>
                </a:cxn>
                <a:cxn ang="0">
                  <a:pos x="51" y="351"/>
                </a:cxn>
                <a:cxn ang="0">
                  <a:pos x="63" y="389"/>
                </a:cxn>
                <a:cxn ang="0">
                  <a:pos x="80" y="422"/>
                </a:cxn>
                <a:cxn ang="0">
                  <a:pos x="106" y="449"/>
                </a:cxn>
                <a:cxn ang="0">
                  <a:pos x="142" y="467"/>
                </a:cxn>
                <a:cxn ang="0">
                  <a:pos x="197" y="476"/>
                </a:cxn>
                <a:cxn ang="0">
                  <a:pos x="245" y="461"/>
                </a:cxn>
                <a:cxn ang="0">
                  <a:pos x="288" y="435"/>
                </a:cxn>
                <a:cxn ang="0">
                  <a:pos x="322" y="397"/>
                </a:cxn>
                <a:cxn ang="0">
                  <a:pos x="353" y="352"/>
                </a:cxn>
                <a:cxn ang="0">
                  <a:pos x="375" y="298"/>
                </a:cxn>
                <a:cxn ang="0">
                  <a:pos x="394" y="236"/>
                </a:cxn>
                <a:cxn ang="0">
                  <a:pos x="406" y="170"/>
                </a:cxn>
                <a:cxn ang="0">
                  <a:pos x="419" y="98"/>
                </a:cxn>
                <a:cxn ang="0">
                  <a:pos x="411" y="74"/>
                </a:cxn>
                <a:cxn ang="0">
                  <a:pos x="404" y="53"/>
                </a:cxn>
                <a:cxn ang="0">
                  <a:pos x="392" y="35"/>
                </a:cxn>
                <a:cxn ang="0">
                  <a:pos x="381" y="21"/>
                </a:cxn>
                <a:cxn ang="0">
                  <a:pos x="364" y="9"/>
                </a:cxn>
                <a:cxn ang="0">
                  <a:pos x="344" y="2"/>
                </a:cxn>
                <a:cxn ang="0">
                  <a:pos x="320" y="0"/>
                </a:cxn>
                <a:cxn ang="0">
                  <a:pos x="293" y="4"/>
                </a:cxn>
              </a:cxnLst>
              <a:rect l="0" t="0" r="r" b="b"/>
              <a:pathLst>
                <a:path w="419" h="476">
                  <a:moveTo>
                    <a:pt x="293" y="4"/>
                  </a:moveTo>
                  <a:lnTo>
                    <a:pt x="261" y="30"/>
                  </a:lnTo>
                  <a:lnTo>
                    <a:pt x="229" y="53"/>
                  </a:lnTo>
                  <a:lnTo>
                    <a:pt x="193" y="74"/>
                  </a:lnTo>
                  <a:lnTo>
                    <a:pt x="159" y="93"/>
                  </a:lnTo>
                  <a:lnTo>
                    <a:pt x="121" y="107"/>
                  </a:lnTo>
                  <a:lnTo>
                    <a:pt x="85" y="119"/>
                  </a:lnTo>
                  <a:lnTo>
                    <a:pt x="45" y="127"/>
                  </a:lnTo>
                  <a:lnTo>
                    <a:pt x="7" y="132"/>
                  </a:lnTo>
                  <a:lnTo>
                    <a:pt x="4" y="146"/>
                  </a:lnTo>
                  <a:lnTo>
                    <a:pt x="4" y="160"/>
                  </a:lnTo>
                  <a:lnTo>
                    <a:pt x="1" y="175"/>
                  </a:lnTo>
                  <a:lnTo>
                    <a:pt x="1" y="190"/>
                  </a:lnTo>
                  <a:lnTo>
                    <a:pt x="0" y="204"/>
                  </a:lnTo>
                  <a:lnTo>
                    <a:pt x="1" y="218"/>
                  </a:lnTo>
                  <a:lnTo>
                    <a:pt x="3" y="234"/>
                  </a:lnTo>
                  <a:lnTo>
                    <a:pt x="7" y="249"/>
                  </a:lnTo>
                  <a:lnTo>
                    <a:pt x="25" y="279"/>
                  </a:lnTo>
                  <a:lnTo>
                    <a:pt x="39" y="315"/>
                  </a:lnTo>
                  <a:lnTo>
                    <a:pt x="51" y="351"/>
                  </a:lnTo>
                  <a:lnTo>
                    <a:pt x="63" y="389"/>
                  </a:lnTo>
                  <a:lnTo>
                    <a:pt x="80" y="422"/>
                  </a:lnTo>
                  <a:lnTo>
                    <a:pt x="106" y="449"/>
                  </a:lnTo>
                  <a:lnTo>
                    <a:pt x="142" y="467"/>
                  </a:lnTo>
                  <a:lnTo>
                    <a:pt x="197" y="476"/>
                  </a:lnTo>
                  <a:lnTo>
                    <a:pt x="245" y="461"/>
                  </a:lnTo>
                  <a:lnTo>
                    <a:pt x="288" y="435"/>
                  </a:lnTo>
                  <a:lnTo>
                    <a:pt x="322" y="397"/>
                  </a:lnTo>
                  <a:lnTo>
                    <a:pt x="353" y="352"/>
                  </a:lnTo>
                  <a:lnTo>
                    <a:pt x="375" y="298"/>
                  </a:lnTo>
                  <a:lnTo>
                    <a:pt x="394" y="236"/>
                  </a:lnTo>
                  <a:lnTo>
                    <a:pt x="406" y="170"/>
                  </a:lnTo>
                  <a:lnTo>
                    <a:pt x="419" y="98"/>
                  </a:lnTo>
                  <a:lnTo>
                    <a:pt x="411" y="74"/>
                  </a:lnTo>
                  <a:lnTo>
                    <a:pt x="404" y="53"/>
                  </a:lnTo>
                  <a:lnTo>
                    <a:pt x="392" y="35"/>
                  </a:lnTo>
                  <a:lnTo>
                    <a:pt x="381" y="21"/>
                  </a:lnTo>
                  <a:lnTo>
                    <a:pt x="364" y="9"/>
                  </a:lnTo>
                  <a:lnTo>
                    <a:pt x="344" y="2"/>
                  </a:lnTo>
                  <a:lnTo>
                    <a:pt x="320" y="0"/>
                  </a:lnTo>
                  <a:lnTo>
                    <a:pt x="293" y="4"/>
                  </a:lnTo>
                  <a:close/>
                </a:path>
              </a:pathLst>
            </a:custGeom>
            <a:solidFill>
              <a:srgbClr val="8F8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7" name="Freeform 49"/>
            <p:cNvSpPr>
              <a:spLocks/>
            </p:cNvSpPr>
            <p:nvPr/>
          </p:nvSpPr>
          <p:spPr bwMode="auto">
            <a:xfrm>
              <a:off x="4989" y="1880"/>
              <a:ext cx="126" cy="217"/>
            </a:xfrm>
            <a:custGeom>
              <a:avLst/>
              <a:gdLst/>
              <a:ahLst/>
              <a:cxnLst>
                <a:cxn ang="0">
                  <a:pos x="265" y="4"/>
                </a:cxn>
                <a:cxn ang="0">
                  <a:pos x="236" y="28"/>
                </a:cxn>
                <a:cxn ang="0">
                  <a:pos x="206" y="50"/>
                </a:cxn>
                <a:cxn ang="0">
                  <a:pos x="175" y="68"/>
                </a:cxn>
                <a:cxn ang="0">
                  <a:pos x="144" y="85"/>
                </a:cxn>
                <a:cxn ang="0">
                  <a:pos x="110" y="97"/>
                </a:cxn>
                <a:cxn ang="0">
                  <a:pos x="76" y="109"/>
                </a:cxn>
                <a:cxn ang="0">
                  <a:pos x="41" y="115"/>
                </a:cxn>
                <a:cxn ang="0">
                  <a:pos x="6" y="122"/>
                </a:cxn>
                <a:cxn ang="0">
                  <a:pos x="3" y="134"/>
                </a:cxn>
                <a:cxn ang="0">
                  <a:pos x="3" y="147"/>
                </a:cxn>
                <a:cxn ang="0">
                  <a:pos x="1" y="160"/>
                </a:cxn>
                <a:cxn ang="0">
                  <a:pos x="1" y="174"/>
                </a:cxn>
                <a:cxn ang="0">
                  <a:pos x="0" y="186"/>
                </a:cxn>
                <a:cxn ang="0">
                  <a:pos x="0" y="200"/>
                </a:cxn>
                <a:cxn ang="0">
                  <a:pos x="1" y="212"/>
                </a:cxn>
                <a:cxn ang="0">
                  <a:pos x="6" y="226"/>
                </a:cxn>
                <a:cxn ang="0">
                  <a:pos x="22" y="254"/>
                </a:cxn>
                <a:cxn ang="0">
                  <a:pos x="35" y="286"/>
                </a:cxn>
                <a:cxn ang="0">
                  <a:pos x="46" y="320"/>
                </a:cxn>
                <a:cxn ang="0">
                  <a:pos x="58" y="354"/>
                </a:cxn>
                <a:cxn ang="0">
                  <a:pos x="72" y="383"/>
                </a:cxn>
                <a:cxn ang="0">
                  <a:pos x="96" y="409"/>
                </a:cxn>
                <a:cxn ang="0">
                  <a:pos x="128" y="426"/>
                </a:cxn>
                <a:cxn ang="0">
                  <a:pos x="178" y="434"/>
                </a:cxn>
                <a:cxn ang="0">
                  <a:pos x="220" y="418"/>
                </a:cxn>
                <a:cxn ang="0">
                  <a:pos x="260" y="395"/>
                </a:cxn>
                <a:cxn ang="0">
                  <a:pos x="291" y="361"/>
                </a:cxn>
                <a:cxn ang="0">
                  <a:pos x="318" y="320"/>
                </a:cxn>
                <a:cxn ang="0">
                  <a:pos x="337" y="271"/>
                </a:cxn>
                <a:cxn ang="0">
                  <a:pos x="354" y="216"/>
                </a:cxn>
                <a:cxn ang="0">
                  <a:pos x="367" y="153"/>
                </a:cxn>
                <a:cxn ang="0">
                  <a:pos x="378" y="88"/>
                </a:cxn>
                <a:cxn ang="0">
                  <a:pos x="371" y="67"/>
                </a:cxn>
                <a:cxn ang="0">
                  <a:pos x="364" y="49"/>
                </a:cxn>
                <a:cxn ang="0">
                  <a:pos x="354" y="32"/>
                </a:cxn>
                <a:cxn ang="0">
                  <a:pos x="344" y="20"/>
                </a:cxn>
                <a:cxn ang="0">
                  <a:pos x="329" y="10"/>
                </a:cxn>
                <a:cxn ang="0">
                  <a:pos x="312" y="3"/>
                </a:cxn>
                <a:cxn ang="0">
                  <a:pos x="291" y="0"/>
                </a:cxn>
                <a:cxn ang="0">
                  <a:pos x="265" y="4"/>
                </a:cxn>
              </a:cxnLst>
              <a:rect l="0" t="0" r="r" b="b"/>
              <a:pathLst>
                <a:path w="378" h="434">
                  <a:moveTo>
                    <a:pt x="265" y="4"/>
                  </a:moveTo>
                  <a:lnTo>
                    <a:pt x="236" y="28"/>
                  </a:lnTo>
                  <a:lnTo>
                    <a:pt x="206" y="50"/>
                  </a:lnTo>
                  <a:lnTo>
                    <a:pt x="175" y="68"/>
                  </a:lnTo>
                  <a:lnTo>
                    <a:pt x="144" y="85"/>
                  </a:lnTo>
                  <a:lnTo>
                    <a:pt x="110" y="97"/>
                  </a:lnTo>
                  <a:lnTo>
                    <a:pt x="76" y="109"/>
                  </a:lnTo>
                  <a:lnTo>
                    <a:pt x="41" y="115"/>
                  </a:lnTo>
                  <a:lnTo>
                    <a:pt x="6" y="122"/>
                  </a:lnTo>
                  <a:lnTo>
                    <a:pt x="3" y="134"/>
                  </a:lnTo>
                  <a:lnTo>
                    <a:pt x="3" y="147"/>
                  </a:lnTo>
                  <a:lnTo>
                    <a:pt x="1" y="160"/>
                  </a:lnTo>
                  <a:lnTo>
                    <a:pt x="1" y="174"/>
                  </a:lnTo>
                  <a:lnTo>
                    <a:pt x="0" y="186"/>
                  </a:lnTo>
                  <a:lnTo>
                    <a:pt x="0" y="200"/>
                  </a:lnTo>
                  <a:lnTo>
                    <a:pt x="1" y="212"/>
                  </a:lnTo>
                  <a:lnTo>
                    <a:pt x="6" y="226"/>
                  </a:lnTo>
                  <a:lnTo>
                    <a:pt x="22" y="254"/>
                  </a:lnTo>
                  <a:lnTo>
                    <a:pt x="35" y="286"/>
                  </a:lnTo>
                  <a:lnTo>
                    <a:pt x="46" y="320"/>
                  </a:lnTo>
                  <a:lnTo>
                    <a:pt x="58" y="354"/>
                  </a:lnTo>
                  <a:lnTo>
                    <a:pt x="72" y="383"/>
                  </a:lnTo>
                  <a:lnTo>
                    <a:pt x="96" y="409"/>
                  </a:lnTo>
                  <a:lnTo>
                    <a:pt x="128" y="426"/>
                  </a:lnTo>
                  <a:lnTo>
                    <a:pt x="178" y="434"/>
                  </a:lnTo>
                  <a:lnTo>
                    <a:pt x="220" y="418"/>
                  </a:lnTo>
                  <a:lnTo>
                    <a:pt x="260" y="395"/>
                  </a:lnTo>
                  <a:lnTo>
                    <a:pt x="291" y="361"/>
                  </a:lnTo>
                  <a:lnTo>
                    <a:pt x="318" y="320"/>
                  </a:lnTo>
                  <a:lnTo>
                    <a:pt x="337" y="271"/>
                  </a:lnTo>
                  <a:lnTo>
                    <a:pt x="354" y="216"/>
                  </a:lnTo>
                  <a:lnTo>
                    <a:pt x="367" y="153"/>
                  </a:lnTo>
                  <a:lnTo>
                    <a:pt x="378" y="88"/>
                  </a:lnTo>
                  <a:lnTo>
                    <a:pt x="371" y="67"/>
                  </a:lnTo>
                  <a:lnTo>
                    <a:pt x="364" y="49"/>
                  </a:lnTo>
                  <a:lnTo>
                    <a:pt x="354" y="32"/>
                  </a:lnTo>
                  <a:lnTo>
                    <a:pt x="344" y="20"/>
                  </a:lnTo>
                  <a:lnTo>
                    <a:pt x="329" y="10"/>
                  </a:lnTo>
                  <a:lnTo>
                    <a:pt x="312" y="3"/>
                  </a:lnTo>
                  <a:lnTo>
                    <a:pt x="291" y="0"/>
                  </a:lnTo>
                  <a:lnTo>
                    <a:pt x="265" y="4"/>
                  </a:lnTo>
                  <a:close/>
                </a:path>
              </a:pathLst>
            </a:custGeom>
            <a:solidFill>
              <a:srgbClr val="A8A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8" name="Freeform 50"/>
            <p:cNvSpPr>
              <a:spLocks/>
            </p:cNvSpPr>
            <p:nvPr/>
          </p:nvSpPr>
          <p:spPr bwMode="auto">
            <a:xfrm>
              <a:off x="4992" y="1883"/>
              <a:ext cx="112" cy="194"/>
            </a:xfrm>
            <a:custGeom>
              <a:avLst/>
              <a:gdLst/>
              <a:ahLst/>
              <a:cxnLst>
                <a:cxn ang="0">
                  <a:pos x="237" y="4"/>
                </a:cxn>
                <a:cxn ang="0">
                  <a:pos x="210" y="25"/>
                </a:cxn>
                <a:cxn ang="0">
                  <a:pos x="183" y="44"/>
                </a:cxn>
                <a:cxn ang="0">
                  <a:pos x="155" y="60"/>
                </a:cxn>
                <a:cxn ang="0">
                  <a:pos x="128" y="76"/>
                </a:cxn>
                <a:cxn ang="0">
                  <a:pos x="99" y="87"/>
                </a:cxn>
                <a:cxn ang="0">
                  <a:pos x="69" y="97"/>
                </a:cxn>
                <a:cxn ang="0">
                  <a:pos x="37" y="103"/>
                </a:cxn>
                <a:cxn ang="0">
                  <a:pos x="6" y="108"/>
                </a:cxn>
                <a:cxn ang="0">
                  <a:pos x="3" y="120"/>
                </a:cxn>
                <a:cxn ang="0">
                  <a:pos x="3" y="132"/>
                </a:cxn>
                <a:cxn ang="0">
                  <a:pos x="0" y="144"/>
                </a:cxn>
                <a:cxn ang="0">
                  <a:pos x="0" y="155"/>
                </a:cxn>
                <a:cxn ang="0">
                  <a:pos x="0" y="167"/>
                </a:cxn>
                <a:cxn ang="0">
                  <a:pos x="0" y="179"/>
                </a:cxn>
                <a:cxn ang="0">
                  <a:pos x="1" y="191"/>
                </a:cxn>
                <a:cxn ang="0">
                  <a:pos x="6" y="202"/>
                </a:cxn>
                <a:cxn ang="0">
                  <a:pos x="21" y="227"/>
                </a:cxn>
                <a:cxn ang="0">
                  <a:pos x="32" y="256"/>
                </a:cxn>
                <a:cxn ang="0">
                  <a:pos x="41" y="286"/>
                </a:cxn>
                <a:cxn ang="0">
                  <a:pos x="51" y="316"/>
                </a:cxn>
                <a:cxn ang="0">
                  <a:pos x="63" y="342"/>
                </a:cxn>
                <a:cxn ang="0">
                  <a:pos x="85" y="364"/>
                </a:cxn>
                <a:cxn ang="0">
                  <a:pos x="114" y="379"/>
                </a:cxn>
                <a:cxn ang="0">
                  <a:pos x="158" y="386"/>
                </a:cxn>
                <a:cxn ang="0">
                  <a:pos x="196" y="373"/>
                </a:cxn>
                <a:cxn ang="0">
                  <a:pos x="231" y="354"/>
                </a:cxn>
                <a:cxn ang="0">
                  <a:pos x="260" y="324"/>
                </a:cxn>
                <a:cxn ang="0">
                  <a:pos x="284" y="287"/>
                </a:cxn>
                <a:cxn ang="0">
                  <a:pos x="302" y="243"/>
                </a:cxn>
                <a:cxn ang="0">
                  <a:pos x="316" y="193"/>
                </a:cxn>
                <a:cxn ang="0">
                  <a:pos x="327" y="138"/>
                </a:cxn>
                <a:cxn ang="0">
                  <a:pos x="337" y="80"/>
                </a:cxn>
                <a:cxn ang="0">
                  <a:pos x="332" y="60"/>
                </a:cxn>
                <a:cxn ang="0">
                  <a:pos x="326" y="43"/>
                </a:cxn>
                <a:cxn ang="0">
                  <a:pos x="316" y="29"/>
                </a:cxn>
                <a:cxn ang="0">
                  <a:pos x="308" y="18"/>
                </a:cxn>
                <a:cxn ang="0">
                  <a:pos x="294" y="8"/>
                </a:cxn>
                <a:cxn ang="0">
                  <a:pos x="278" y="3"/>
                </a:cxn>
                <a:cxn ang="0">
                  <a:pos x="258" y="0"/>
                </a:cxn>
                <a:cxn ang="0">
                  <a:pos x="237" y="4"/>
                </a:cxn>
              </a:cxnLst>
              <a:rect l="0" t="0" r="r" b="b"/>
              <a:pathLst>
                <a:path w="337" h="386">
                  <a:moveTo>
                    <a:pt x="237" y="4"/>
                  </a:moveTo>
                  <a:lnTo>
                    <a:pt x="210" y="25"/>
                  </a:lnTo>
                  <a:lnTo>
                    <a:pt x="183" y="44"/>
                  </a:lnTo>
                  <a:lnTo>
                    <a:pt x="155" y="60"/>
                  </a:lnTo>
                  <a:lnTo>
                    <a:pt x="128" y="76"/>
                  </a:lnTo>
                  <a:lnTo>
                    <a:pt x="99" y="87"/>
                  </a:lnTo>
                  <a:lnTo>
                    <a:pt x="69" y="97"/>
                  </a:lnTo>
                  <a:lnTo>
                    <a:pt x="37" y="103"/>
                  </a:lnTo>
                  <a:lnTo>
                    <a:pt x="6" y="108"/>
                  </a:lnTo>
                  <a:lnTo>
                    <a:pt x="3" y="120"/>
                  </a:lnTo>
                  <a:lnTo>
                    <a:pt x="3" y="132"/>
                  </a:lnTo>
                  <a:lnTo>
                    <a:pt x="0" y="144"/>
                  </a:lnTo>
                  <a:lnTo>
                    <a:pt x="0" y="155"/>
                  </a:lnTo>
                  <a:lnTo>
                    <a:pt x="0" y="167"/>
                  </a:lnTo>
                  <a:lnTo>
                    <a:pt x="0" y="179"/>
                  </a:lnTo>
                  <a:lnTo>
                    <a:pt x="1" y="191"/>
                  </a:lnTo>
                  <a:lnTo>
                    <a:pt x="6" y="202"/>
                  </a:lnTo>
                  <a:lnTo>
                    <a:pt x="21" y="227"/>
                  </a:lnTo>
                  <a:lnTo>
                    <a:pt x="32" y="256"/>
                  </a:lnTo>
                  <a:lnTo>
                    <a:pt x="41" y="286"/>
                  </a:lnTo>
                  <a:lnTo>
                    <a:pt x="51" y="316"/>
                  </a:lnTo>
                  <a:lnTo>
                    <a:pt x="63" y="342"/>
                  </a:lnTo>
                  <a:lnTo>
                    <a:pt x="85" y="364"/>
                  </a:lnTo>
                  <a:lnTo>
                    <a:pt x="114" y="379"/>
                  </a:lnTo>
                  <a:lnTo>
                    <a:pt x="158" y="386"/>
                  </a:lnTo>
                  <a:lnTo>
                    <a:pt x="196" y="373"/>
                  </a:lnTo>
                  <a:lnTo>
                    <a:pt x="231" y="354"/>
                  </a:lnTo>
                  <a:lnTo>
                    <a:pt x="260" y="324"/>
                  </a:lnTo>
                  <a:lnTo>
                    <a:pt x="284" y="287"/>
                  </a:lnTo>
                  <a:lnTo>
                    <a:pt x="302" y="243"/>
                  </a:lnTo>
                  <a:lnTo>
                    <a:pt x="316" y="193"/>
                  </a:lnTo>
                  <a:lnTo>
                    <a:pt x="327" y="138"/>
                  </a:lnTo>
                  <a:lnTo>
                    <a:pt x="337" y="80"/>
                  </a:lnTo>
                  <a:lnTo>
                    <a:pt x="332" y="60"/>
                  </a:lnTo>
                  <a:lnTo>
                    <a:pt x="326" y="43"/>
                  </a:lnTo>
                  <a:lnTo>
                    <a:pt x="316" y="29"/>
                  </a:lnTo>
                  <a:lnTo>
                    <a:pt x="308" y="18"/>
                  </a:lnTo>
                  <a:lnTo>
                    <a:pt x="294" y="8"/>
                  </a:lnTo>
                  <a:lnTo>
                    <a:pt x="278" y="3"/>
                  </a:lnTo>
                  <a:lnTo>
                    <a:pt x="258" y="0"/>
                  </a:lnTo>
                  <a:lnTo>
                    <a:pt x="237" y="4"/>
                  </a:lnTo>
                  <a:close/>
                </a:path>
              </a:pathLst>
            </a:custGeom>
            <a:solidFill>
              <a:srgbClr val="C2C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9" name="Freeform 51"/>
            <p:cNvSpPr>
              <a:spLocks/>
            </p:cNvSpPr>
            <p:nvPr/>
          </p:nvSpPr>
          <p:spPr bwMode="auto">
            <a:xfrm>
              <a:off x="4993" y="1887"/>
              <a:ext cx="101" cy="171"/>
            </a:xfrm>
            <a:custGeom>
              <a:avLst/>
              <a:gdLst/>
              <a:ahLst/>
              <a:cxnLst>
                <a:cxn ang="0">
                  <a:pos x="212" y="2"/>
                </a:cxn>
                <a:cxn ang="0">
                  <a:pos x="188" y="21"/>
                </a:cxn>
                <a:cxn ang="0">
                  <a:pos x="165" y="39"/>
                </a:cxn>
                <a:cxn ang="0">
                  <a:pos x="140" y="53"/>
                </a:cxn>
                <a:cxn ang="0">
                  <a:pos x="116" y="66"/>
                </a:cxn>
                <a:cxn ang="0">
                  <a:pos x="89" y="75"/>
                </a:cxn>
                <a:cxn ang="0">
                  <a:pos x="62" y="85"/>
                </a:cxn>
                <a:cxn ang="0">
                  <a:pos x="34" y="90"/>
                </a:cxn>
                <a:cxn ang="0">
                  <a:pos x="7" y="95"/>
                </a:cxn>
                <a:cxn ang="0">
                  <a:pos x="4" y="104"/>
                </a:cxn>
                <a:cxn ang="0">
                  <a:pos x="4" y="115"/>
                </a:cxn>
                <a:cxn ang="0">
                  <a:pos x="2" y="125"/>
                </a:cxn>
                <a:cxn ang="0">
                  <a:pos x="2" y="137"/>
                </a:cxn>
                <a:cxn ang="0">
                  <a:pos x="0" y="146"/>
                </a:cxn>
                <a:cxn ang="0">
                  <a:pos x="2" y="156"/>
                </a:cxn>
                <a:cxn ang="0">
                  <a:pos x="3" y="167"/>
                </a:cxn>
                <a:cxn ang="0">
                  <a:pos x="7" y="179"/>
                </a:cxn>
                <a:cxn ang="0">
                  <a:pos x="20" y="200"/>
                </a:cxn>
                <a:cxn ang="0">
                  <a:pos x="28" y="226"/>
                </a:cxn>
                <a:cxn ang="0">
                  <a:pos x="35" y="252"/>
                </a:cxn>
                <a:cxn ang="0">
                  <a:pos x="45" y="279"/>
                </a:cxn>
                <a:cxn ang="0">
                  <a:pos x="57" y="301"/>
                </a:cxn>
                <a:cxn ang="0">
                  <a:pos x="76" y="321"/>
                </a:cxn>
                <a:cxn ang="0">
                  <a:pos x="103" y="334"/>
                </a:cxn>
                <a:cxn ang="0">
                  <a:pos x="143" y="341"/>
                </a:cxn>
                <a:cxn ang="0">
                  <a:pos x="177" y="329"/>
                </a:cxn>
                <a:cxn ang="0">
                  <a:pos x="206" y="311"/>
                </a:cxn>
                <a:cxn ang="0">
                  <a:pos x="232" y="284"/>
                </a:cxn>
                <a:cxn ang="0">
                  <a:pos x="253" y="252"/>
                </a:cxn>
                <a:cxn ang="0">
                  <a:pos x="270" y="213"/>
                </a:cxn>
                <a:cxn ang="0">
                  <a:pos x="283" y="169"/>
                </a:cxn>
                <a:cxn ang="0">
                  <a:pos x="292" y="120"/>
                </a:cxn>
                <a:cxn ang="0">
                  <a:pos x="302" y="69"/>
                </a:cxn>
                <a:cxn ang="0">
                  <a:pos x="297" y="52"/>
                </a:cxn>
                <a:cxn ang="0">
                  <a:pos x="291" y="38"/>
                </a:cxn>
                <a:cxn ang="0">
                  <a:pos x="283" y="25"/>
                </a:cxn>
                <a:cxn ang="0">
                  <a:pos x="274" y="15"/>
                </a:cxn>
                <a:cxn ang="0">
                  <a:pos x="261" y="6"/>
                </a:cxn>
                <a:cxn ang="0">
                  <a:pos x="247" y="1"/>
                </a:cxn>
                <a:cxn ang="0">
                  <a:pos x="230" y="0"/>
                </a:cxn>
                <a:cxn ang="0">
                  <a:pos x="212" y="2"/>
                </a:cxn>
              </a:cxnLst>
              <a:rect l="0" t="0" r="r" b="b"/>
              <a:pathLst>
                <a:path w="302" h="341">
                  <a:moveTo>
                    <a:pt x="212" y="2"/>
                  </a:moveTo>
                  <a:lnTo>
                    <a:pt x="188" y="21"/>
                  </a:lnTo>
                  <a:lnTo>
                    <a:pt x="165" y="39"/>
                  </a:lnTo>
                  <a:lnTo>
                    <a:pt x="140" y="53"/>
                  </a:lnTo>
                  <a:lnTo>
                    <a:pt x="116" y="66"/>
                  </a:lnTo>
                  <a:lnTo>
                    <a:pt x="89" y="75"/>
                  </a:lnTo>
                  <a:lnTo>
                    <a:pt x="62" y="85"/>
                  </a:lnTo>
                  <a:lnTo>
                    <a:pt x="34" y="90"/>
                  </a:lnTo>
                  <a:lnTo>
                    <a:pt x="7" y="95"/>
                  </a:lnTo>
                  <a:lnTo>
                    <a:pt x="4" y="104"/>
                  </a:lnTo>
                  <a:lnTo>
                    <a:pt x="4" y="115"/>
                  </a:lnTo>
                  <a:lnTo>
                    <a:pt x="2" y="125"/>
                  </a:lnTo>
                  <a:lnTo>
                    <a:pt x="2" y="137"/>
                  </a:lnTo>
                  <a:lnTo>
                    <a:pt x="0" y="146"/>
                  </a:lnTo>
                  <a:lnTo>
                    <a:pt x="2" y="156"/>
                  </a:lnTo>
                  <a:lnTo>
                    <a:pt x="3" y="167"/>
                  </a:lnTo>
                  <a:lnTo>
                    <a:pt x="7" y="179"/>
                  </a:lnTo>
                  <a:lnTo>
                    <a:pt x="20" y="200"/>
                  </a:lnTo>
                  <a:lnTo>
                    <a:pt x="28" y="226"/>
                  </a:lnTo>
                  <a:lnTo>
                    <a:pt x="35" y="252"/>
                  </a:lnTo>
                  <a:lnTo>
                    <a:pt x="45" y="279"/>
                  </a:lnTo>
                  <a:lnTo>
                    <a:pt x="57" y="301"/>
                  </a:lnTo>
                  <a:lnTo>
                    <a:pt x="76" y="321"/>
                  </a:lnTo>
                  <a:lnTo>
                    <a:pt x="103" y="334"/>
                  </a:lnTo>
                  <a:lnTo>
                    <a:pt x="143" y="341"/>
                  </a:lnTo>
                  <a:lnTo>
                    <a:pt x="177" y="329"/>
                  </a:lnTo>
                  <a:lnTo>
                    <a:pt x="206" y="311"/>
                  </a:lnTo>
                  <a:lnTo>
                    <a:pt x="232" y="284"/>
                  </a:lnTo>
                  <a:lnTo>
                    <a:pt x="253" y="252"/>
                  </a:lnTo>
                  <a:lnTo>
                    <a:pt x="270" y="213"/>
                  </a:lnTo>
                  <a:lnTo>
                    <a:pt x="283" y="169"/>
                  </a:lnTo>
                  <a:lnTo>
                    <a:pt x="292" y="120"/>
                  </a:lnTo>
                  <a:lnTo>
                    <a:pt x="302" y="69"/>
                  </a:lnTo>
                  <a:lnTo>
                    <a:pt x="297" y="52"/>
                  </a:lnTo>
                  <a:lnTo>
                    <a:pt x="291" y="38"/>
                  </a:lnTo>
                  <a:lnTo>
                    <a:pt x="283" y="25"/>
                  </a:lnTo>
                  <a:lnTo>
                    <a:pt x="274" y="15"/>
                  </a:lnTo>
                  <a:lnTo>
                    <a:pt x="261" y="6"/>
                  </a:lnTo>
                  <a:lnTo>
                    <a:pt x="247" y="1"/>
                  </a:lnTo>
                  <a:lnTo>
                    <a:pt x="230" y="0"/>
                  </a:lnTo>
                  <a:lnTo>
                    <a:pt x="212" y="2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0" name="Freeform 52"/>
            <p:cNvSpPr>
              <a:spLocks/>
            </p:cNvSpPr>
            <p:nvPr/>
          </p:nvSpPr>
          <p:spPr bwMode="auto">
            <a:xfrm>
              <a:off x="4984" y="1863"/>
              <a:ext cx="108" cy="82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260" y="29"/>
                </a:cxn>
                <a:cxn ang="0">
                  <a:pos x="229" y="57"/>
                </a:cxn>
                <a:cxn ang="0">
                  <a:pos x="195" y="81"/>
                </a:cxn>
                <a:cxn ang="0">
                  <a:pos x="161" y="105"/>
                </a:cxn>
                <a:cxn ang="0">
                  <a:pos x="123" y="123"/>
                </a:cxn>
                <a:cxn ang="0">
                  <a:pos x="85" y="139"/>
                </a:cxn>
                <a:cxn ang="0">
                  <a:pos x="42" y="151"/>
                </a:cxn>
                <a:cxn ang="0">
                  <a:pos x="0" y="158"/>
                </a:cxn>
                <a:cxn ang="0">
                  <a:pos x="51" y="165"/>
                </a:cxn>
                <a:cxn ang="0">
                  <a:pos x="99" y="164"/>
                </a:cxn>
                <a:cxn ang="0">
                  <a:pos x="141" y="153"/>
                </a:cxn>
                <a:cxn ang="0">
                  <a:pos x="183" y="138"/>
                </a:cxn>
                <a:cxn ang="0">
                  <a:pos x="220" y="114"/>
                </a:cxn>
                <a:cxn ang="0">
                  <a:pos x="257" y="87"/>
                </a:cxn>
                <a:cxn ang="0">
                  <a:pos x="291" y="55"/>
                </a:cxn>
                <a:cxn ang="0">
                  <a:pos x="326" y="23"/>
                </a:cxn>
                <a:cxn ang="0">
                  <a:pos x="316" y="17"/>
                </a:cxn>
                <a:cxn ang="0">
                  <a:pos x="308" y="12"/>
                </a:cxn>
                <a:cxn ang="0">
                  <a:pos x="299" y="6"/>
                </a:cxn>
                <a:cxn ang="0">
                  <a:pos x="292" y="0"/>
                </a:cxn>
              </a:cxnLst>
              <a:rect l="0" t="0" r="r" b="b"/>
              <a:pathLst>
                <a:path w="326" h="165">
                  <a:moveTo>
                    <a:pt x="292" y="0"/>
                  </a:moveTo>
                  <a:lnTo>
                    <a:pt x="260" y="29"/>
                  </a:lnTo>
                  <a:lnTo>
                    <a:pt x="229" y="57"/>
                  </a:lnTo>
                  <a:lnTo>
                    <a:pt x="195" y="81"/>
                  </a:lnTo>
                  <a:lnTo>
                    <a:pt x="161" y="105"/>
                  </a:lnTo>
                  <a:lnTo>
                    <a:pt x="123" y="123"/>
                  </a:lnTo>
                  <a:lnTo>
                    <a:pt x="85" y="139"/>
                  </a:lnTo>
                  <a:lnTo>
                    <a:pt x="42" y="151"/>
                  </a:lnTo>
                  <a:lnTo>
                    <a:pt x="0" y="158"/>
                  </a:lnTo>
                  <a:lnTo>
                    <a:pt x="51" y="165"/>
                  </a:lnTo>
                  <a:lnTo>
                    <a:pt x="99" y="164"/>
                  </a:lnTo>
                  <a:lnTo>
                    <a:pt x="141" y="153"/>
                  </a:lnTo>
                  <a:lnTo>
                    <a:pt x="183" y="138"/>
                  </a:lnTo>
                  <a:lnTo>
                    <a:pt x="220" y="114"/>
                  </a:lnTo>
                  <a:lnTo>
                    <a:pt x="257" y="87"/>
                  </a:lnTo>
                  <a:lnTo>
                    <a:pt x="291" y="55"/>
                  </a:lnTo>
                  <a:lnTo>
                    <a:pt x="326" y="23"/>
                  </a:lnTo>
                  <a:lnTo>
                    <a:pt x="316" y="17"/>
                  </a:lnTo>
                  <a:lnTo>
                    <a:pt x="308" y="12"/>
                  </a:lnTo>
                  <a:lnTo>
                    <a:pt x="299" y="6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1" name="Freeform 53"/>
            <p:cNvSpPr>
              <a:spLocks/>
            </p:cNvSpPr>
            <p:nvPr/>
          </p:nvSpPr>
          <p:spPr bwMode="auto">
            <a:xfrm>
              <a:off x="5046" y="1900"/>
              <a:ext cx="28" cy="100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74" y="3"/>
                </a:cxn>
                <a:cxn ang="0">
                  <a:pos x="64" y="9"/>
                </a:cxn>
                <a:cxn ang="0">
                  <a:pos x="54" y="14"/>
                </a:cxn>
                <a:cxn ang="0">
                  <a:pos x="45" y="19"/>
                </a:cxn>
                <a:cxn ang="0">
                  <a:pos x="36" y="24"/>
                </a:cxn>
                <a:cxn ang="0">
                  <a:pos x="27" y="30"/>
                </a:cxn>
                <a:cxn ang="0">
                  <a:pos x="17" y="35"/>
                </a:cxn>
                <a:cxn ang="0">
                  <a:pos x="9" y="41"/>
                </a:cxn>
                <a:cxn ang="0">
                  <a:pos x="5" y="67"/>
                </a:cxn>
                <a:cxn ang="0">
                  <a:pos x="3" y="95"/>
                </a:cxn>
                <a:cxn ang="0">
                  <a:pos x="0" y="120"/>
                </a:cxn>
                <a:cxn ang="0">
                  <a:pos x="2" y="144"/>
                </a:cxn>
                <a:cxn ang="0">
                  <a:pos x="3" y="164"/>
                </a:cxn>
                <a:cxn ang="0">
                  <a:pos x="10" y="181"/>
                </a:cxn>
                <a:cxn ang="0">
                  <a:pos x="19" y="193"/>
                </a:cxn>
                <a:cxn ang="0">
                  <a:pos x="33" y="201"/>
                </a:cxn>
                <a:cxn ang="0">
                  <a:pos x="54" y="190"/>
                </a:cxn>
                <a:cxn ang="0">
                  <a:pos x="69" y="175"/>
                </a:cxn>
                <a:cxn ang="0">
                  <a:pos x="79" y="152"/>
                </a:cxn>
                <a:cxn ang="0">
                  <a:pos x="86" y="128"/>
                </a:cxn>
                <a:cxn ang="0">
                  <a:pos x="86" y="97"/>
                </a:cxn>
                <a:cxn ang="0">
                  <a:pos x="86" y="66"/>
                </a:cxn>
                <a:cxn ang="0">
                  <a:pos x="85" y="32"/>
                </a:cxn>
                <a:cxn ang="0">
                  <a:pos x="84" y="0"/>
                </a:cxn>
              </a:cxnLst>
              <a:rect l="0" t="0" r="r" b="b"/>
              <a:pathLst>
                <a:path w="86" h="201">
                  <a:moveTo>
                    <a:pt x="84" y="0"/>
                  </a:moveTo>
                  <a:lnTo>
                    <a:pt x="74" y="3"/>
                  </a:lnTo>
                  <a:lnTo>
                    <a:pt x="64" y="9"/>
                  </a:lnTo>
                  <a:lnTo>
                    <a:pt x="54" y="14"/>
                  </a:lnTo>
                  <a:lnTo>
                    <a:pt x="45" y="19"/>
                  </a:lnTo>
                  <a:lnTo>
                    <a:pt x="36" y="24"/>
                  </a:lnTo>
                  <a:lnTo>
                    <a:pt x="27" y="30"/>
                  </a:lnTo>
                  <a:lnTo>
                    <a:pt x="17" y="35"/>
                  </a:lnTo>
                  <a:lnTo>
                    <a:pt x="9" y="41"/>
                  </a:lnTo>
                  <a:lnTo>
                    <a:pt x="5" y="67"/>
                  </a:lnTo>
                  <a:lnTo>
                    <a:pt x="3" y="95"/>
                  </a:lnTo>
                  <a:lnTo>
                    <a:pt x="0" y="120"/>
                  </a:lnTo>
                  <a:lnTo>
                    <a:pt x="2" y="144"/>
                  </a:lnTo>
                  <a:lnTo>
                    <a:pt x="3" y="164"/>
                  </a:lnTo>
                  <a:lnTo>
                    <a:pt x="10" y="181"/>
                  </a:lnTo>
                  <a:lnTo>
                    <a:pt x="19" y="193"/>
                  </a:lnTo>
                  <a:lnTo>
                    <a:pt x="33" y="201"/>
                  </a:lnTo>
                  <a:lnTo>
                    <a:pt x="54" y="190"/>
                  </a:lnTo>
                  <a:lnTo>
                    <a:pt x="69" y="175"/>
                  </a:lnTo>
                  <a:lnTo>
                    <a:pt x="79" y="152"/>
                  </a:lnTo>
                  <a:lnTo>
                    <a:pt x="86" y="128"/>
                  </a:lnTo>
                  <a:lnTo>
                    <a:pt x="86" y="97"/>
                  </a:lnTo>
                  <a:lnTo>
                    <a:pt x="86" y="66"/>
                  </a:lnTo>
                  <a:lnTo>
                    <a:pt x="85" y="32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B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2" name="Freeform 54"/>
            <p:cNvSpPr>
              <a:spLocks/>
            </p:cNvSpPr>
            <p:nvPr/>
          </p:nvSpPr>
          <p:spPr bwMode="auto">
            <a:xfrm>
              <a:off x="5254" y="2021"/>
              <a:ext cx="368" cy="508"/>
            </a:xfrm>
            <a:custGeom>
              <a:avLst/>
              <a:gdLst/>
              <a:ahLst/>
              <a:cxnLst>
                <a:cxn ang="0">
                  <a:pos x="1102" y="118"/>
                </a:cxn>
                <a:cxn ang="0">
                  <a:pos x="1057" y="225"/>
                </a:cxn>
                <a:cxn ang="0">
                  <a:pos x="1012" y="327"/>
                </a:cxn>
                <a:cxn ang="0">
                  <a:pos x="957" y="426"/>
                </a:cxn>
                <a:cxn ang="0">
                  <a:pos x="882" y="529"/>
                </a:cxn>
                <a:cxn ang="0">
                  <a:pos x="773" y="634"/>
                </a:cxn>
                <a:cxn ang="0">
                  <a:pos x="625" y="749"/>
                </a:cxn>
                <a:cxn ang="0">
                  <a:pos x="423" y="874"/>
                </a:cxn>
                <a:cxn ang="0">
                  <a:pos x="162" y="1016"/>
                </a:cxn>
                <a:cxn ang="0">
                  <a:pos x="100" y="909"/>
                </a:cxn>
                <a:cxn ang="0">
                  <a:pos x="50" y="805"/>
                </a:cxn>
                <a:cxn ang="0">
                  <a:pos x="15" y="703"/>
                </a:cxn>
                <a:cxn ang="0">
                  <a:pos x="0" y="604"/>
                </a:cxn>
                <a:cxn ang="0">
                  <a:pos x="1" y="504"/>
                </a:cxn>
                <a:cxn ang="0">
                  <a:pos x="28" y="408"/>
                </a:cxn>
                <a:cxn ang="0">
                  <a:pos x="80" y="311"/>
                </a:cxn>
                <a:cxn ang="0">
                  <a:pos x="162" y="217"/>
                </a:cxn>
                <a:cxn ang="0">
                  <a:pos x="180" y="217"/>
                </a:cxn>
                <a:cxn ang="0">
                  <a:pos x="199" y="218"/>
                </a:cxn>
                <a:cxn ang="0">
                  <a:pos x="217" y="220"/>
                </a:cxn>
                <a:cxn ang="0">
                  <a:pos x="235" y="222"/>
                </a:cxn>
                <a:cxn ang="0">
                  <a:pos x="254" y="222"/>
                </a:cxn>
                <a:cxn ang="0">
                  <a:pos x="272" y="225"/>
                </a:cxn>
                <a:cxn ang="0">
                  <a:pos x="290" y="226"/>
                </a:cxn>
                <a:cxn ang="0">
                  <a:pos x="310" y="229"/>
                </a:cxn>
                <a:cxn ang="0">
                  <a:pos x="347" y="200"/>
                </a:cxn>
                <a:cxn ang="0">
                  <a:pos x="385" y="171"/>
                </a:cxn>
                <a:cxn ang="0">
                  <a:pos x="422" y="143"/>
                </a:cxn>
                <a:cxn ang="0">
                  <a:pos x="460" y="114"/>
                </a:cxn>
                <a:cxn ang="0">
                  <a:pos x="498" y="85"/>
                </a:cxn>
                <a:cxn ang="0">
                  <a:pos x="536" y="57"/>
                </a:cxn>
                <a:cxn ang="0">
                  <a:pos x="574" y="28"/>
                </a:cxn>
                <a:cxn ang="0">
                  <a:pos x="612" y="0"/>
                </a:cxn>
                <a:cxn ang="0">
                  <a:pos x="652" y="27"/>
                </a:cxn>
                <a:cxn ang="0">
                  <a:pos x="703" y="54"/>
                </a:cxn>
                <a:cxn ang="0">
                  <a:pos x="760" y="80"/>
                </a:cxn>
                <a:cxn ang="0">
                  <a:pos x="825" y="102"/>
                </a:cxn>
                <a:cxn ang="0">
                  <a:pos x="892" y="118"/>
                </a:cxn>
                <a:cxn ang="0">
                  <a:pos x="964" y="127"/>
                </a:cxn>
                <a:cxn ang="0">
                  <a:pos x="1033" y="127"/>
                </a:cxn>
                <a:cxn ang="0">
                  <a:pos x="1102" y="118"/>
                </a:cxn>
              </a:cxnLst>
              <a:rect l="0" t="0" r="r" b="b"/>
              <a:pathLst>
                <a:path w="1102" h="1016">
                  <a:moveTo>
                    <a:pt x="1102" y="118"/>
                  </a:moveTo>
                  <a:lnTo>
                    <a:pt x="1057" y="225"/>
                  </a:lnTo>
                  <a:lnTo>
                    <a:pt x="1012" y="327"/>
                  </a:lnTo>
                  <a:lnTo>
                    <a:pt x="957" y="426"/>
                  </a:lnTo>
                  <a:lnTo>
                    <a:pt x="882" y="529"/>
                  </a:lnTo>
                  <a:lnTo>
                    <a:pt x="773" y="634"/>
                  </a:lnTo>
                  <a:lnTo>
                    <a:pt x="625" y="749"/>
                  </a:lnTo>
                  <a:lnTo>
                    <a:pt x="423" y="874"/>
                  </a:lnTo>
                  <a:lnTo>
                    <a:pt x="162" y="1016"/>
                  </a:lnTo>
                  <a:lnTo>
                    <a:pt x="100" y="909"/>
                  </a:lnTo>
                  <a:lnTo>
                    <a:pt x="50" y="805"/>
                  </a:lnTo>
                  <a:lnTo>
                    <a:pt x="15" y="703"/>
                  </a:lnTo>
                  <a:lnTo>
                    <a:pt x="0" y="604"/>
                  </a:lnTo>
                  <a:lnTo>
                    <a:pt x="1" y="504"/>
                  </a:lnTo>
                  <a:lnTo>
                    <a:pt x="28" y="408"/>
                  </a:lnTo>
                  <a:lnTo>
                    <a:pt x="80" y="311"/>
                  </a:lnTo>
                  <a:lnTo>
                    <a:pt x="162" y="217"/>
                  </a:lnTo>
                  <a:lnTo>
                    <a:pt x="180" y="217"/>
                  </a:lnTo>
                  <a:lnTo>
                    <a:pt x="199" y="218"/>
                  </a:lnTo>
                  <a:lnTo>
                    <a:pt x="217" y="220"/>
                  </a:lnTo>
                  <a:lnTo>
                    <a:pt x="235" y="222"/>
                  </a:lnTo>
                  <a:lnTo>
                    <a:pt x="254" y="222"/>
                  </a:lnTo>
                  <a:lnTo>
                    <a:pt x="272" y="225"/>
                  </a:lnTo>
                  <a:lnTo>
                    <a:pt x="290" y="226"/>
                  </a:lnTo>
                  <a:lnTo>
                    <a:pt x="310" y="229"/>
                  </a:lnTo>
                  <a:lnTo>
                    <a:pt x="347" y="200"/>
                  </a:lnTo>
                  <a:lnTo>
                    <a:pt x="385" y="171"/>
                  </a:lnTo>
                  <a:lnTo>
                    <a:pt x="422" y="143"/>
                  </a:lnTo>
                  <a:lnTo>
                    <a:pt x="460" y="114"/>
                  </a:lnTo>
                  <a:lnTo>
                    <a:pt x="498" y="85"/>
                  </a:lnTo>
                  <a:lnTo>
                    <a:pt x="536" y="57"/>
                  </a:lnTo>
                  <a:lnTo>
                    <a:pt x="574" y="28"/>
                  </a:lnTo>
                  <a:lnTo>
                    <a:pt x="612" y="0"/>
                  </a:lnTo>
                  <a:lnTo>
                    <a:pt x="652" y="27"/>
                  </a:lnTo>
                  <a:lnTo>
                    <a:pt x="703" y="54"/>
                  </a:lnTo>
                  <a:lnTo>
                    <a:pt x="760" y="80"/>
                  </a:lnTo>
                  <a:lnTo>
                    <a:pt x="825" y="102"/>
                  </a:lnTo>
                  <a:lnTo>
                    <a:pt x="892" y="118"/>
                  </a:lnTo>
                  <a:lnTo>
                    <a:pt x="964" y="127"/>
                  </a:lnTo>
                  <a:lnTo>
                    <a:pt x="1033" y="127"/>
                  </a:lnTo>
                  <a:lnTo>
                    <a:pt x="1102" y="118"/>
                  </a:lnTo>
                  <a:close/>
                </a:path>
              </a:pathLst>
            </a:custGeom>
            <a:solidFill>
              <a:srgbClr val="B86B0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3" name="Freeform 55"/>
            <p:cNvSpPr>
              <a:spLocks/>
            </p:cNvSpPr>
            <p:nvPr/>
          </p:nvSpPr>
          <p:spPr bwMode="auto">
            <a:xfrm>
              <a:off x="5269" y="2038"/>
              <a:ext cx="331" cy="458"/>
            </a:xfrm>
            <a:custGeom>
              <a:avLst/>
              <a:gdLst/>
              <a:ahLst/>
              <a:cxnLst>
                <a:cxn ang="0">
                  <a:pos x="994" y="107"/>
                </a:cxn>
                <a:cxn ang="0">
                  <a:pos x="953" y="203"/>
                </a:cxn>
                <a:cxn ang="0">
                  <a:pos x="914" y="295"/>
                </a:cxn>
                <a:cxn ang="0">
                  <a:pos x="864" y="384"/>
                </a:cxn>
                <a:cxn ang="0">
                  <a:pos x="796" y="476"/>
                </a:cxn>
                <a:cxn ang="0">
                  <a:pos x="699" y="571"/>
                </a:cxn>
                <a:cxn ang="0">
                  <a:pos x="565" y="674"/>
                </a:cxn>
                <a:cxn ang="0">
                  <a:pos x="384" y="788"/>
                </a:cxn>
                <a:cxn ang="0">
                  <a:pos x="147" y="916"/>
                </a:cxn>
                <a:cxn ang="0">
                  <a:pos x="91" y="819"/>
                </a:cxn>
                <a:cxn ang="0">
                  <a:pos x="47" y="725"/>
                </a:cxn>
                <a:cxn ang="0">
                  <a:pos x="14" y="632"/>
                </a:cxn>
                <a:cxn ang="0">
                  <a:pos x="0" y="544"/>
                </a:cxn>
                <a:cxn ang="0">
                  <a:pos x="3" y="453"/>
                </a:cxn>
                <a:cxn ang="0">
                  <a:pos x="27" y="366"/>
                </a:cxn>
                <a:cxn ang="0">
                  <a:pos x="74" y="280"/>
                </a:cxn>
                <a:cxn ang="0">
                  <a:pos x="147" y="196"/>
                </a:cxn>
                <a:cxn ang="0">
                  <a:pos x="163" y="196"/>
                </a:cxn>
                <a:cxn ang="0">
                  <a:pos x="180" y="198"/>
                </a:cxn>
                <a:cxn ang="0">
                  <a:pos x="197" y="199"/>
                </a:cxn>
                <a:cxn ang="0">
                  <a:pos x="214" y="200"/>
                </a:cxn>
                <a:cxn ang="0">
                  <a:pos x="230" y="200"/>
                </a:cxn>
                <a:cxn ang="0">
                  <a:pos x="247" y="203"/>
                </a:cxn>
                <a:cxn ang="0">
                  <a:pos x="264" y="203"/>
                </a:cxn>
                <a:cxn ang="0">
                  <a:pos x="281" y="205"/>
                </a:cxn>
                <a:cxn ang="0">
                  <a:pos x="315" y="179"/>
                </a:cxn>
                <a:cxn ang="0">
                  <a:pos x="349" y="153"/>
                </a:cxn>
                <a:cxn ang="0">
                  <a:pos x="383" y="127"/>
                </a:cxn>
                <a:cxn ang="0">
                  <a:pos x="417" y="102"/>
                </a:cxn>
                <a:cxn ang="0">
                  <a:pos x="451" y="76"/>
                </a:cxn>
                <a:cxn ang="0">
                  <a:pos x="485" y="51"/>
                </a:cxn>
                <a:cxn ang="0">
                  <a:pos x="518" y="25"/>
                </a:cxn>
                <a:cxn ang="0">
                  <a:pos x="552" y="0"/>
                </a:cxn>
                <a:cxn ang="0">
                  <a:pos x="592" y="13"/>
                </a:cxn>
                <a:cxn ang="0">
                  <a:pos x="641" y="32"/>
                </a:cxn>
                <a:cxn ang="0">
                  <a:pos x="695" y="50"/>
                </a:cxn>
                <a:cxn ang="0">
                  <a:pos x="754" y="70"/>
                </a:cxn>
                <a:cxn ang="0">
                  <a:pos x="815" y="85"/>
                </a:cxn>
                <a:cxn ang="0">
                  <a:pos x="876" y="98"/>
                </a:cxn>
                <a:cxn ang="0">
                  <a:pos x="936" y="105"/>
                </a:cxn>
                <a:cxn ang="0">
                  <a:pos x="994" y="107"/>
                </a:cxn>
              </a:cxnLst>
              <a:rect l="0" t="0" r="r" b="b"/>
              <a:pathLst>
                <a:path w="994" h="916">
                  <a:moveTo>
                    <a:pt x="994" y="107"/>
                  </a:moveTo>
                  <a:lnTo>
                    <a:pt x="953" y="203"/>
                  </a:lnTo>
                  <a:lnTo>
                    <a:pt x="914" y="295"/>
                  </a:lnTo>
                  <a:lnTo>
                    <a:pt x="864" y="384"/>
                  </a:lnTo>
                  <a:lnTo>
                    <a:pt x="796" y="476"/>
                  </a:lnTo>
                  <a:lnTo>
                    <a:pt x="699" y="571"/>
                  </a:lnTo>
                  <a:lnTo>
                    <a:pt x="565" y="674"/>
                  </a:lnTo>
                  <a:lnTo>
                    <a:pt x="384" y="788"/>
                  </a:lnTo>
                  <a:lnTo>
                    <a:pt x="147" y="916"/>
                  </a:lnTo>
                  <a:lnTo>
                    <a:pt x="91" y="819"/>
                  </a:lnTo>
                  <a:lnTo>
                    <a:pt x="47" y="725"/>
                  </a:lnTo>
                  <a:lnTo>
                    <a:pt x="14" y="632"/>
                  </a:lnTo>
                  <a:lnTo>
                    <a:pt x="0" y="544"/>
                  </a:lnTo>
                  <a:lnTo>
                    <a:pt x="3" y="453"/>
                  </a:lnTo>
                  <a:lnTo>
                    <a:pt x="27" y="366"/>
                  </a:lnTo>
                  <a:lnTo>
                    <a:pt x="74" y="280"/>
                  </a:lnTo>
                  <a:lnTo>
                    <a:pt x="147" y="196"/>
                  </a:lnTo>
                  <a:lnTo>
                    <a:pt x="163" y="196"/>
                  </a:lnTo>
                  <a:lnTo>
                    <a:pt x="180" y="198"/>
                  </a:lnTo>
                  <a:lnTo>
                    <a:pt x="197" y="199"/>
                  </a:lnTo>
                  <a:lnTo>
                    <a:pt x="214" y="200"/>
                  </a:lnTo>
                  <a:lnTo>
                    <a:pt x="230" y="200"/>
                  </a:lnTo>
                  <a:lnTo>
                    <a:pt x="247" y="203"/>
                  </a:lnTo>
                  <a:lnTo>
                    <a:pt x="264" y="203"/>
                  </a:lnTo>
                  <a:lnTo>
                    <a:pt x="281" y="205"/>
                  </a:lnTo>
                  <a:lnTo>
                    <a:pt x="315" y="179"/>
                  </a:lnTo>
                  <a:lnTo>
                    <a:pt x="349" y="153"/>
                  </a:lnTo>
                  <a:lnTo>
                    <a:pt x="383" y="127"/>
                  </a:lnTo>
                  <a:lnTo>
                    <a:pt x="417" y="102"/>
                  </a:lnTo>
                  <a:lnTo>
                    <a:pt x="451" y="76"/>
                  </a:lnTo>
                  <a:lnTo>
                    <a:pt x="485" y="51"/>
                  </a:lnTo>
                  <a:lnTo>
                    <a:pt x="518" y="25"/>
                  </a:lnTo>
                  <a:lnTo>
                    <a:pt x="552" y="0"/>
                  </a:lnTo>
                  <a:lnTo>
                    <a:pt x="592" y="13"/>
                  </a:lnTo>
                  <a:lnTo>
                    <a:pt x="641" y="32"/>
                  </a:lnTo>
                  <a:lnTo>
                    <a:pt x="695" y="50"/>
                  </a:lnTo>
                  <a:lnTo>
                    <a:pt x="754" y="70"/>
                  </a:lnTo>
                  <a:lnTo>
                    <a:pt x="815" y="85"/>
                  </a:lnTo>
                  <a:lnTo>
                    <a:pt x="876" y="98"/>
                  </a:lnTo>
                  <a:lnTo>
                    <a:pt x="936" y="105"/>
                  </a:lnTo>
                  <a:lnTo>
                    <a:pt x="994" y="107"/>
                  </a:lnTo>
                  <a:close/>
                </a:path>
              </a:pathLst>
            </a:custGeom>
            <a:solidFill>
              <a:srgbClr val="C478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Freeform 56"/>
            <p:cNvSpPr>
              <a:spLocks/>
            </p:cNvSpPr>
            <p:nvPr/>
          </p:nvSpPr>
          <p:spPr bwMode="auto">
            <a:xfrm>
              <a:off x="5284" y="2055"/>
              <a:ext cx="295" cy="408"/>
            </a:xfrm>
            <a:custGeom>
              <a:avLst/>
              <a:gdLst/>
              <a:ahLst/>
              <a:cxnLst>
                <a:cxn ang="0">
                  <a:pos x="885" y="95"/>
                </a:cxn>
                <a:cxn ang="0">
                  <a:pos x="848" y="180"/>
                </a:cxn>
                <a:cxn ang="0">
                  <a:pos x="812" y="262"/>
                </a:cxn>
                <a:cxn ang="0">
                  <a:pos x="768" y="342"/>
                </a:cxn>
                <a:cxn ang="0">
                  <a:pos x="707" y="424"/>
                </a:cxn>
                <a:cxn ang="0">
                  <a:pos x="621" y="509"/>
                </a:cxn>
                <a:cxn ang="0">
                  <a:pos x="501" y="602"/>
                </a:cxn>
                <a:cxn ang="0">
                  <a:pos x="340" y="702"/>
                </a:cxn>
                <a:cxn ang="0">
                  <a:pos x="131" y="817"/>
                </a:cxn>
                <a:cxn ang="0">
                  <a:pos x="80" y="730"/>
                </a:cxn>
                <a:cxn ang="0">
                  <a:pos x="41" y="648"/>
                </a:cxn>
                <a:cxn ang="0">
                  <a:pos x="13" y="564"/>
                </a:cxn>
                <a:cxn ang="0">
                  <a:pos x="0" y="486"/>
                </a:cxn>
                <a:cxn ang="0">
                  <a:pos x="1" y="406"/>
                </a:cxn>
                <a:cxn ang="0">
                  <a:pos x="23" y="328"/>
                </a:cxn>
                <a:cxn ang="0">
                  <a:pos x="65" y="251"/>
                </a:cxn>
                <a:cxn ang="0">
                  <a:pos x="131" y="175"/>
                </a:cxn>
                <a:cxn ang="0">
                  <a:pos x="145" y="175"/>
                </a:cxn>
                <a:cxn ang="0">
                  <a:pos x="159" y="176"/>
                </a:cxn>
                <a:cxn ang="0">
                  <a:pos x="174" y="178"/>
                </a:cxn>
                <a:cxn ang="0">
                  <a:pos x="189" y="179"/>
                </a:cxn>
                <a:cxn ang="0">
                  <a:pos x="203" y="179"/>
                </a:cxn>
                <a:cxn ang="0">
                  <a:pos x="219" y="181"/>
                </a:cxn>
                <a:cxn ang="0">
                  <a:pos x="233" y="181"/>
                </a:cxn>
                <a:cxn ang="0">
                  <a:pos x="248" y="184"/>
                </a:cxn>
                <a:cxn ang="0">
                  <a:pos x="278" y="161"/>
                </a:cxn>
                <a:cxn ang="0">
                  <a:pos x="309" y="138"/>
                </a:cxn>
                <a:cxn ang="0">
                  <a:pos x="339" y="115"/>
                </a:cxn>
                <a:cxn ang="0">
                  <a:pos x="370" y="93"/>
                </a:cxn>
                <a:cxn ang="0">
                  <a:pos x="399" y="69"/>
                </a:cxn>
                <a:cxn ang="0">
                  <a:pos x="429" y="46"/>
                </a:cxn>
                <a:cxn ang="0">
                  <a:pos x="460" y="22"/>
                </a:cxn>
                <a:cxn ang="0">
                  <a:pos x="491" y="0"/>
                </a:cxn>
                <a:cxn ang="0">
                  <a:pos x="531" y="1"/>
                </a:cxn>
                <a:cxn ang="0">
                  <a:pos x="577" y="10"/>
                </a:cxn>
                <a:cxn ang="0">
                  <a:pos x="627" y="22"/>
                </a:cxn>
                <a:cxn ang="0">
                  <a:pos x="680" y="38"/>
                </a:cxn>
                <a:cxn ang="0">
                  <a:pos x="733" y="54"/>
                </a:cxn>
                <a:cxn ang="0">
                  <a:pos x="786" y="69"/>
                </a:cxn>
                <a:cxn ang="0">
                  <a:pos x="837" y="84"/>
                </a:cxn>
                <a:cxn ang="0">
                  <a:pos x="885" y="95"/>
                </a:cxn>
              </a:cxnLst>
              <a:rect l="0" t="0" r="r" b="b"/>
              <a:pathLst>
                <a:path w="885" h="817">
                  <a:moveTo>
                    <a:pt x="885" y="95"/>
                  </a:moveTo>
                  <a:lnTo>
                    <a:pt x="848" y="180"/>
                  </a:lnTo>
                  <a:lnTo>
                    <a:pt x="812" y="262"/>
                  </a:lnTo>
                  <a:lnTo>
                    <a:pt x="768" y="342"/>
                  </a:lnTo>
                  <a:lnTo>
                    <a:pt x="707" y="424"/>
                  </a:lnTo>
                  <a:lnTo>
                    <a:pt x="621" y="509"/>
                  </a:lnTo>
                  <a:lnTo>
                    <a:pt x="501" y="602"/>
                  </a:lnTo>
                  <a:lnTo>
                    <a:pt x="340" y="702"/>
                  </a:lnTo>
                  <a:lnTo>
                    <a:pt x="131" y="817"/>
                  </a:lnTo>
                  <a:lnTo>
                    <a:pt x="80" y="730"/>
                  </a:lnTo>
                  <a:lnTo>
                    <a:pt x="41" y="648"/>
                  </a:lnTo>
                  <a:lnTo>
                    <a:pt x="13" y="564"/>
                  </a:lnTo>
                  <a:lnTo>
                    <a:pt x="0" y="486"/>
                  </a:lnTo>
                  <a:lnTo>
                    <a:pt x="1" y="406"/>
                  </a:lnTo>
                  <a:lnTo>
                    <a:pt x="23" y="328"/>
                  </a:lnTo>
                  <a:lnTo>
                    <a:pt x="65" y="251"/>
                  </a:lnTo>
                  <a:lnTo>
                    <a:pt x="131" y="175"/>
                  </a:lnTo>
                  <a:lnTo>
                    <a:pt x="145" y="175"/>
                  </a:lnTo>
                  <a:lnTo>
                    <a:pt x="159" y="176"/>
                  </a:lnTo>
                  <a:lnTo>
                    <a:pt x="174" y="178"/>
                  </a:lnTo>
                  <a:lnTo>
                    <a:pt x="189" y="179"/>
                  </a:lnTo>
                  <a:lnTo>
                    <a:pt x="203" y="179"/>
                  </a:lnTo>
                  <a:lnTo>
                    <a:pt x="219" y="181"/>
                  </a:lnTo>
                  <a:lnTo>
                    <a:pt x="233" y="181"/>
                  </a:lnTo>
                  <a:lnTo>
                    <a:pt x="248" y="184"/>
                  </a:lnTo>
                  <a:lnTo>
                    <a:pt x="278" y="161"/>
                  </a:lnTo>
                  <a:lnTo>
                    <a:pt x="309" y="138"/>
                  </a:lnTo>
                  <a:lnTo>
                    <a:pt x="339" y="115"/>
                  </a:lnTo>
                  <a:lnTo>
                    <a:pt x="370" y="93"/>
                  </a:lnTo>
                  <a:lnTo>
                    <a:pt x="399" y="69"/>
                  </a:lnTo>
                  <a:lnTo>
                    <a:pt x="429" y="46"/>
                  </a:lnTo>
                  <a:lnTo>
                    <a:pt x="460" y="22"/>
                  </a:lnTo>
                  <a:lnTo>
                    <a:pt x="491" y="0"/>
                  </a:lnTo>
                  <a:lnTo>
                    <a:pt x="531" y="1"/>
                  </a:lnTo>
                  <a:lnTo>
                    <a:pt x="577" y="10"/>
                  </a:lnTo>
                  <a:lnTo>
                    <a:pt x="627" y="22"/>
                  </a:lnTo>
                  <a:lnTo>
                    <a:pt x="680" y="38"/>
                  </a:lnTo>
                  <a:lnTo>
                    <a:pt x="733" y="54"/>
                  </a:lnTo>
                  <a:lnTo>
                    <a:pt x="786" y="69"/>
                  </a:lnTo>
                  <a:lnTo>
                    <a:pt x="837" y="84"/>
                  </a:lnTo>
                  <a:lnTo>
                    <a:pt x="885" y="95"/>
                  </a:lnTo>
                  <a:close/>
                </a:path>
              </a:pathLst>
            </a:custGeom>
            <a:solidFill>
              <a:srgbClr val="D18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5" name="Freeform 57"/>
            <p:cNvSpPr>
              <a:spLocks/>
            </p:cNvSpPr>
            <p:nvPr/>
          </p:nvSpPr>
          <p:spPr bwMode="auto">
            <a:xfrm>
              <a:off x="5299" y="2066"/>
              <a:ext cx="260" cy="364"/>
            </a:xfrm>
            <a:custGeom>
              <a:avLst/>
              <a:gdLst/>
              <a:ahLst/>
              <a:cxnLst>
                <a:cxn ang="0">
                  <a:pos x="778" y="96"/>
                </a:cxn>
                <a:cxn ang="0">
                  <a:pos x="745" y="170"/>
                </a:cxn>
                <a:cxn ang="0">
                  <a:pos x="714" y="242"/>
                </a:cxn>
                <a:cxn ang="0">
                  <a:pos x="673" y="312"/>
                </a:cxn>
                <a:cxn ang="0">
                  <a:pos x="621" y="384"/>
                </a:cxn>
                <a:cxn ang="0">
                  <a:pos x="545" y="458"/>
                </a:cxn>
                <a:cxn ang="0">
                  <a:pos x="441" y="539"/>
                </a:cxn>
                <a:cxn ang="0">
                  <a:pos x="299" y="628"/>
                </a:cxn>
                <a:cxn ang="0">
                  <a:pos x="114" y="729"/>
                </a:cxn>
                <a:cxn ang="0">
                  <a:pos x="71" y="653"/>
                </a:cxn>
                <a:cxn ang="0">
                  <a:pos x="35" y="579"/>
                </a:cxn>
                <a:cxn ang="0">
                  <a:pos x="11" y="507"/>
                </a:cxn>
                <a:cxn ang="0">
                  <a:pos x="0" y="438"/>
                </a:cxn>
                <a:cxn ang="0">
                  <a:pos x="2" y="367"/>
                </a:cxn>
                <a:cxn ang="0">
                  <a:pos x="20" y="299"/>
                </a:cxn>
                <a:cxn ang="0">
                  <a:pos x="57" y="233"/>
                </a:cxn>
                <a:cxn ang="0">
                  <a:pos x="114" y="166"/>
                </a:cxn>
                <a:cxn ang="0">
                  <a:pos x="127" y="166"/>
                </a:cxn>
                <a:cxn ang="0">
                  <a:pos x="140" y="166"/>
                </a:cxn>
                <a:cxn ang="0">
                  <a:pos x="153" y="167"/>
                </a:cxn>
                <a:cxn ang="0">
                  <a:pos x="167" y="169"/>
                </a:cxn>
                <a:cxn ang="0">
                  <a:pos x="179" y="169"/>
                </a:cxn>
                <a:cxn ang="0">
                  <a:pos x="192" y="171"/>
                </a:cxn>
                <a:cxn ang="0">
                  <a:pos x="205" y="171"/>
                </a:cxn>
                <a:cxn ang="0">
                  <a:pos x="219" y="174"/>
                </a:cxn>
                <a:cxn ang="0">
                  <a:pos x="244" y="153"/>
                </a:cxn>
                <a:cxn ang="0">
                  <a:pos x="271" y="132"/>
                </a:cxn>
                <a:cxn ang="0">
                  <a:pos x="298" y="112"/>
                </a:cxn>
                <a:cxn ang="0">
                  <a:pos x="325" y="93"/>
                </a:cxn>
                <a:cxn ang="0">
                  <a:pos x="350" y="72"/>
                </a:cxn>
                <a:cxn ang="0">
                  <a:pos x="378" y="52"/>
                </a:cxn>
                <a:cxn ang="0">
                  <a:pos x="404" y="33"/>
                </a:cxn>
                <a:cxn ang="0">
                  <a:pos x="432" y="13"/>
                </a:cxn>
                <a:cxn ang="0">
                  <a:pos x="472" y="2"/>
                </a:cxn>
                <a:cxn ang="0">
                  <a:pos x="515" y="0"/>
                </a:cxn>
                <a:cxn ang="0">
                  <a:pos x="560" y="5"/>
                </a:cxn>
                <a:cxn ang="0">
                  <a:pos x="608" y="17"/>
                </a:cxn>
                <a:cxn ang="0">
                  <a:pos x="654" y="33"/>
                </a:cxn>
                <a:cxn ang="0">
                  <a:pos x="699" y="52"/>
                </a:cxn>
                <a:cxn ang="0">
                  <a:pos x="740" y="73"/>
                </a:cxn>
                <a:cxn ang="0">
                  <a:pos x="778" y="96"/>
                </a:cxn>
              </a:cxnLst>
              <a:rect l="0" t="0" r="r" b="b"/>
              <a:pathLst>
                <a:path w="778" h="729">
                  <a:moveTo>
                    <a:pt x="778" y="96"/>
                  </a:moveTo>
                  <a:lnTo>
                    <a:pt x="745" y="170"/>
                  </a:lnTo>
                  <a:lnTo>
                    <a:pt x="714" y="242"/>
                  </a:lnTo>
                  <a:lnTo>
                    <a:pt x="673" y="312"/>
                  </a:lnTo>
                  <a:lnTo>
                    <a:pt x="621" y="384"/>
                  </a:lnTo>
                  <a:lnTo>
                    <a:pt x="545" y="458"/>
                  </a:lnTo>
                  <a:lnTo>
                    <a:pt x="441" y="539"/>
                  </a:lnTo>
                  <a:lnTo>
                    <a:pt x="299" y="628"/>
                  </a:lnTo>
                  <a:lnTo>
                    <a:pt x="114" y="729"/>
                  </a:lnTo>
                  <a:lnTo>
                    <a:pt x="71" y="653"/>
                  </a:lnTo>
                  <a:lnTo>
                    <a:pt x="35" y="579"/>
                  </a:lnTo>
                  <a:lnTo>
                    <a:pt x="11" y="507"/>
                  </a:lnTo>
                  <a:lnTo>
                    <a:pt x="0" y="438"/>
                  </a:lnTo>
                  <a:lnTo>
                    <a:pt x="2" y="367"/>
                  </a:lnTo>
                  <a:lnTo>
                    <a:pt x="20" y="299"/>
                  </a:lnTo>
                  <a:lnTo>
                    <a:pt x="57" y="233"/>
                  </a:lnTo>
                  <a:lnTo>
                    <a:pt x="114" y="166"/>
                  </a:lnTo>
                  <a:lnTo>
                    <a:pt x="127" y="166"/>
                  </a:lnTo>
                  <a:lnTo>
                    <a:pt x="140" y="166"/>
                  </a:lnTo>
                  <a:lnTo>
                    <a:pt x="153" y="167"/>
                  </a:lnTo>
                  <a:lnTo>
                    <a:pt x="167" y="169"/>
                  </a:lnTo>
                  <a:lnTo>
                    <a:pt x="179" y="169"/>
                  </a:lnTo>
                  <a:lnTo>
                    <a:pt x="192" y="171"/>
                  </a:lnTo>
                  <a:lnTo>
                    <a:pt x="205" y="171"/>
                  </a:lnTo>
                  <a:lnTo>
                    <a:pt x="219" y="174"/>
                  </a:lnTo>
                  <a:lnTo>
                    <a:pt x="244" y="153"/>
                  </a:lnTo>
                  <a:lnTo>
                    <a:pt x="271" y="132"/>
                  </a:lnTo>
                  <a:lnTo>
                    <a:pt x="298" y="112"/>
                  </a:lnTo>
                  <a:lnTo>
                    <a:pt x="325" y="93"/>
                  </a:lnTo>
                  <a:lnTo>
                    <a:pt x="350" y="72"/>
                  </a:lnTo>
                  <a:lnTo>
                    <a:pt x="378" y="52"/>
                  </a:lnTo>
                  <a:lnTo>
                    <a:pt x="404" y="33"/>
                  </a:lnTo>
                  <a:lnTo>
                    <a:pt x="432" y="13"/>
                  </a:lnTo>
                  <a:lnTo>
                    <a:pt x="472" y="2"/>
                  </a:lnTo>
                  <a:lnTo>
                    <a:pt x="515" y="0"/>
                  </a:lnTo>
                  <a:lnTo>
                    <a:pt x="560" y="5"/>
                  </a:lnTo>
                  <a:lnTo>
                    <a:pt x="608" y="17"/>
                  </a:lnTo>
                  <a:lnTo>
                    <a:pt x="654" y="33"/>
                  </a:lnTo>
                  <a:lnTo>
                    <a:pt x="699" y="52"/>
                  </a:lnTo>
                  <a:lnTo>
                    <a:pt x="740" y="73"/>
                  </a:lnTo>
                  <a:lnTo>
                    <a:pt x="778" y="96"/>
                  </a:lnTo>
                  <a:close/>
                </a:path>
              </a:pathLst>
            </a:custGeom>
            <a:solidFill>
              <a:srgbClr val="E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Freeform 58"/>
            <p:cNvSpPr>
              <a:spLocks/>
            </p:cNvSpPr>
            <p:nvPr/>
          </p:nvSpPr>
          <p:spPr bwMode="auto">
            <a:xfrm>
              <a:off x="4951" y="1616"/>
              <a:ext cx="694" cy="469"/>
            </a:xfrm>
            <a:custGeom>
              <a:avLst/>
              <a:gdLst/>
              <a:ahLst/>
              <a:cxnLst>
                <a:cxn ang="0">
                  <a:pos x="568" y="371"/>
                </a:cxn>
                <a:cxn ang="0">
                  <a:pos x="427" y="439"/>
                </a:cxn>
                <a:cxn ang="0">
                  <a:pos x="271" y="473"/>
                </a:cxn>
                <a:cxn ang="0">
                  <a:pos x="96" y="466"/>
                </a:cxn>
                <a:cxn ang="0">
                  <a:pos x="110" y="431"/>
                </a:cxn>
                <a:cxn ang="0">
                  <a:pos x="288" y="375"/>
                </a:cxn>
                <a:cxn ang="0">
                  <a:pos x="422" y="288"/>
                </a:cxn>
                <a:cxn ang="0">
                  <a:pos x="518" y="180"/>
                </a:cxn>
                <a:cxn ang="0">
                  <a:pos x="698" y="33"/>
                </a:cxn>
                <a:cxn ang="0">
                  <a:pos x="917" y="10"/>
                </a:cxn>
                <a:cxn ang="0">
                  <a:pos x="1084" y="110"/>
                </a:cxn>
                <a:cxn ang="0">
                  <a:pos x="1246" y="224"/>
                </a:cxn>
                <a:cxn ang="0">
                  <a:pos x="1438" y="296"/>
                </a:cxn>
                <a:cxn ang="0">
                  <a:pos x="1699" y="405"/>
                </a:cxn>
                <a:cxn ang="0">
                  <a:pos x="1949" y="544"/>
                </a:cxn>
                <a:cxn ang="0">
                  <a:pos x="2080" y="710"/>
                </a:cxn>
                <a:cxn ang="0">
                  <a:pos x="2062" y="817"/>
                </a:cxn>
                <a:cxn ang="0">
                  <a:pos x="2045" y="849"/>
                </a:cxn>
                <a:cxn ang="0">
                  <a:pos x="2029" y="880"/>
                </a:cxn>
                <a:cxn ang="0">
                  <a:pos x="2017" y="911"/>
                </a:cxn>
                <a:cxn ang="0">
                  <a:pos x="1942" y="936"/>
                </a:cxn>
                <a:cxn ang="0">
                  <a:pos x="1801" y="927"/>
                </a:cxn>
                <a:cxn ang="0">
                  <a:pos x="1669" y="889"/>
                </a:cxn>
                <a:cxn ang="0">
                  <a:pos x="1561" y="836"/>
                </a:cxn>
                <a:cxn ang="0">
                  <a:pos x="1527" y="805"/>
                </a:cxn>
                <a:cxn ang="0">
                  <a:pos x="1490" y="762"/>
                </a:cxn>
                <a:cxn ang="0">
                  <a:pos x="1427" y="681"/>
                </a:cxn>
                <a:cxn ang="0">
                  <a:pos x="1370" y="597"/>
                </a:cxn>
                <a:cxn ang="0">
                  <a:pos x="1302" y="512"/>
                </a:cxn>
                <a:cxn ang="0">
                  <a:pos x="1211" y="473"/>
                </a:cxn>
                <a:cxn ang="0">
                  <a:pos x="1130" y="448"/>
                </a:cxn>
                <a:cxn ang="0">
                  <a:pos x="1054" y="423"/>
                </a:cxn>
                <a:cxn ang="0">
                  <a:pos x="978" y="432"/>
                </a:cxn>
                <a:cxn ang="0">
                  <a:pos x="916" y="531"/>
                </a:cxn>
                <a:cxn ang="0">
                  <a:pos x="944" y="637"/>
                </a:cxn>
                <a:cxn ang="0">
                  <a:pos x="1041" y="678"/>
                </a:cxn>
                <a:cxn ang="0">
                  <a:pos x="1182" y="634"/>
                </a:cxn>
                <a:cxn ang="0">
                  <a:pos x="1223" y="624"/>
                </a:cxn>
                <a:cxn ang="0">
                  <a:pos x="1133" y="689"/>
                </a:cxn>
                <a:cxn ang="0">
                  <a:pos x="1024" y="702"/>
                </a:cxn>
                <a:cxn ang="0">
                  <a:pos x="894" y="661"/>
                </a:cxn>
                <a:cxn ang="0">
                  <a:pos x="756" y="610"/>
                </a:cxn>
                <a:cxn ang="0">
                  <a:pos x="676" y="561"/>
                </a:cxn>
                <a:cxn ang="0">
                  <a:pos x="642" y="479"/>
                </a:cxn>
                <a:cxn ang="0">
                  <a:pos x="633" y="379"/>
                </a:cxn>
              </a:cxnLst>
              <a:rect l="0" t="0" r="r" b="b"/>
              <a:pathLst>
                <a:path w="2080" h="936">
                  <a:moveTo>
                    <a:pt x="635" y="326"/>
                  </a:moveTo>
                  <a:lnTo>
                    <a:pt x="568" y="371"/>
                  </a:lnTo>
                  <a:lnTo>
                    <a:pt x="499" y="409"/>
                  </a:lnTo>
                  <a:lnTo>
                    <a:pt x="427" y="439"/>
                  </a:lnTo>
                  <a:lnTo>
                    <a:pt x="352" y="461"/>
                  </a:lnTo>
                  <a:lnTo>
                    <a:pt x="271" y="473"/>
                  </a:lnTo>
                  <a:lnTo>
                    <a:pt x="186" y="475"/>
                  </a:lnTo>
                  <a:lnTo>
                    <a:pt x="96" y="466"/>
                  </a:lnTo>
                  <a:lnTo>
                    <a:pt x="0" y="446"/>
                  </a:lnTo>
                  <a:lnTo>
                    <a:pt x="110" y="431"/>
                  </a:lnTo>
                  <a:lnTo>
                    <a:pt x="206" y="407"/>
                  </a:lnTo>
                  <a:lnTo>
                    <a:pt x="288" y="375"/>
                  </a:lnTo>
                  <a:lnTo>
                    <a:pt x="361" y="335"/>
                  </a:lnTo>
                  <a:lnTo>
                    <a:pt x="422" y="288"/>
                  </a:lnTo>
                  <a:lnTo>
                    <a:pt x="474" y="238"/>
                  </a:lnTo>
                  <a:lnTo>
                    <a:pt x="518" y="180"/>
                  </a:lnTo>
                  <a:lnTo>
                    <a:pt x="559" y="121"/>
                  </a:lnTo>
                  <a:lnTo>
                    <a:pt x="698" y="33"/>
                  </a:lnTo>
                  <a:lnTo>
                    <a:pt x="817" y="0"/>
                  </a:lnTo>
                  <a:lnTo>
                    <a:pt x="917" y="10"/>
                  </a:lnTo>
                  <a:lnTo>
                    <a:pt x="1005" y="52"/>
                  </a:lnTo>
                  <a:lnTo>
                    <a:pt x="1084" y="110"/>
                  </a:lnTo>
                  <a:lnTo>
                    <a:pt x="1164" y="172"/>
                  </a:lnTo>
                  <a:lnTo>
                    <a:pt x="1246" y="224"/>
                  </a:lnTo>
                  <a:lnTo>
                    <a:pt x="1338" y="258"/>
                  </a:lnTo>
                  <a:lnTo>
                    <a:pt x="1438" y="296"/>
                  </a:lnTo>
                  <a:lnTo>
                    <a:pt x="1564" y="346"/>
                  </a:lnTo>
                  <a:lnTo>
                    <a:pt x="1699" y="405"/>
                  </a:lnTo>
                  <a:lnTo>
                    <a:pt x="1833" y="471"/>
                  </a:lnTo>
                  <a:lnTo>
                    <a:pt x="1949" y="544"/>
                  </a:lnTo>
                  <a:lnTo>
                    <a:pt x="2036" y="624"/>
                  </a:lnTo>
                  <a:lnTo>
                    <a:pt x="2080" y="710"/>
                  </a:lnTo>
                  <a:lnTo>
                    <a:pt x="2070" y="802"/>
                  </a:lnTo>
                  <a:lnTo>
                    <a:pt x="2062" y="817"/>
                  </a:lnTo>
                  <a:lnTo>
                    <a:pt x="2053" y="833"/>
                  </a:lnTo>
                  <a:lnTo>
                    <a:pt x="2045" y="849"/>
                  </a:lnTo>
                  <a:lnTo>
                    <a:pt x="2038" y="866"/>
                  </a:lnTo>
                  <a:lnTo>
                    <a:pt x="2029" y="880"/>
                  </a:lnTo>
                  <a:lnTo>
                    <a:pt x="2024" y="896"/>
                  </a:lnTo>
                  <a:lnTo>
                    <a:pt x="2017" y="911"/>
                  </a:lnTo>
                  <a:lnTo>
                    <a:pt x="2011" y="927"/>
                  </a:lnTo>
                  <a:lnTo>
                    <a:pt x="1942" y="936"/>
                  </a:lnTo>
                  <a:lnTo>
                    <a:pt x="1873" y="936"/>
                  </a:lnTo>
                  <a:lnTo>
                    <a:pt x="1801" y="927"/>
                  </a:lnTo>
                  <a:lnTo>
                    <a:pt x="1734" y="911"/>
                  </a:lnTo>
                  <a:lnTo>
                    <a:pt x="1669" y="889"/>
                  </a:lnTo>
                  <a:lnTo>
                    <a:pt x="1612" y="863"/>
                  </a:lnTo>
                  <a:lnTo>
                    <a:pt x="1561" y="836"/>
                  </a:lnTo>
                  <a:lnTo>
                    <a:pt x="1521" y="809"/>
                  </a:lnTo>
                  <a:lnTo>
                    <a:pt x="1527" y="805"/>
                  </a:lnTo>
                  <a:lnTo>
                    <a:pt x="1533" y="802"/>
                  </a:lnTo>
                  <a:lnTo>
                    <a:pt x="1490" y="762"/>
                  </a:lnTo>
                  <a:lnTo>
                    <a:pt x="1456" y="723"/>
                  </a:lnTo>
                  <a:lnTo>
                    <a:pt x="1427" y="681"/>
                  </a:lnTo>
                  <a:lnTo>
                    <a:pt x="1400" y="640"/>
                  </a:lnTo>
                  <a:lnTo>
                    <a:pt x="1370" y="597"/>
                  </a:lnTo>
                  <a:lnTo>
                    <a:pt x="1339" y="555"/>
                  </a:lnTo>
                  <a:lnTo>
                    <a:pt x="1302" y="512"/>
                  </a:lnTo>
                  <a:lnTo>
                    <a:pt x="1257" y="474"/>
                  </a:lnTo>
                  <a:lnTo>
                    <a:pt x="1211" y="473"/>
                  </a:lnTo>
                  <a:lnTo>
                    <a:pt x="1170" y="463"/>
                  </a:lnTo>
                  <a:lnTo>
                    <a:pt x="1130" y="448"/>
                  </a:lnTo>
                  <a:lnTo>
                    <a:pt x="1092" y="435"/>
                  </a:lnTo>
                  <a:lnTo>
                    <a:pt x="1054" y="423"/>
                  </a:lnTo>
                  <a:lnTo>
                    <a:pt x="1017" y="422"/>
                  </a:lnTo>
                  <a:lnTo>
                    <a:pt x="978" y="432"/>
                  </a:lnTo>
                  <a:lnTo>
                    <a:pt x="937" y="462"/>
                  </a:lnTo>
                  <a:lnTo>
                    <a:pt x="916" y="531"/>
                  </a:lnTo>
                  <a:lnTo>
                    <a:pt x="920" y="591"/>
                  </a:lnTo>
                  <a:lnTo>
                    <a:pt x="944" y="637"/>
                  </a:lnTo>
                  <a:lnTo>
                    <a:pt x="986" y="667"/>
                  </a:lnTo>
                  <a:lnTo>
                    <a:pt x="1041" y="678"/>
                  </a:lnTo>
                  <a:lnTo>
                    <a:pt x="1109" y="668"/>
                  </a:lnTo>
                  <a:lnTo>
                    <a:pt x="1182" y="634"/>
                  </a:lnTo>
                  <a:lnTo>
                    <a:pt x="1263" y="576"/>
                  </a:lnTo>
                  <a:lnTo>
                    <a:pt x="1223" y="624"/>
                  </a:lnTo>
                  <a:lnTo>
                    <a:pt x="1181" y="663"/>
                  </a:lnTo>
                  <a:lnTo>
                    <a:pt x="1133" y="689"/>
                  </a:lnTo>
                  <a:lnTo>
                    <a:pt x="1082" y="704"/>
                  </a:lnTo>
                  <a:lnTo>
                    <a:pt x="1024" y="702"/>
                  </a:lnTo>
                  <a:lnTo>
                    <a:pt x="962" y="689"/>
                  </a:lnTo>
                  <a:lnTo>
                    <a:pt x="894" y="661"/>
                  </a:lnTo>
                  <a:lnTo>
                    <a:pt x="821" y="617"/>
                  </a:lnTo>
                  <a:lnTo>
                    <a:pt x="756" y="610"/>
                  </a:lnTo>
                  <a:lnTo>
                    <a:pt x="710" y="591"/>
                  </a:lnTo>
                  <a:lnTo>
                    <a:pt x="676" y="561"/>
                  </a:lnTo>
                  <a:lnTo>
                    <a:pt x="655" y="525"/>
                  </a:lnTo>
                  <a:lnTo>
                    <a:pt x="642" y="479"/>
                  </a:lnTo>
                  <a:lnTo>
                    <a:pt x="636" y="431"/>
                  </a:lnTo>
                  <a:lnTo>
                    <a:pt x="633" y="379"/>
                  </a:lnTo>
                  <a:lnTo>
                    <a:pt x="635" y="326"/>
                  </a:lnTo>
                  <a:close/>
                </a:path>
              </a:pathLst>
            </a:custGeom>
            <a:solidFill>
              <a:srgbClr val="B86B0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7" name="Freeform 59"/>
            <p:cNvSpPr>
              <a:spLocks/>
            </p:cNvSpPr>
            <p:nvPr/>
          </p:nvSpPr>
          <p:spPr bwMode="auto">
            <a:xfrm>
              <a:off x="4990" y="1648"/>
              <a:ext cx="645" cy="382"/>
            </a:xfrm>
            <a:custGeom>
              <a:avLst/>
              <a:gdLst/>
              <a:ahLst/>
              <a:cxnLst>
                <a:cxn ang="0">
                  <a:pos x="516" y="221"/>
                </a:cxn>
                <a:cxn ang="0">
                  <a:pos x="386" y="305"/>
                </a:cxn>
                <a:cxn ang="0">
                  <a:pos x="240" y="371"/>
                </a:cxn>
                <a:cxn ang="0">
                  <a:pos x="82" y="392"/>
                </a:cxn>
                <a:cxn ang="0">
                  <a:pos x="91" y="365"/>
                </a:cxn>
                <a:cxn ang="0">
                  <a:pos x="241" y="318"/>
                </a:cxn>
                <a:cxn ang="0">
                  <a:pos x="354" y="245"/>
                </a:cxn>
                <a:cxn ang="0">
                  <a:pos x="437" y="154"/>
                </a:cxn>
                <a:cxn ang="0">
                  <a:pos x="591" y="27"/>
                </a:cxn>
                <a:cxn ang="0">
                  <a:pos x="790" y="8"/>
                </a:cxn>
                <a:cxn ang="0">
                  <a:pos x="953" y="90"/>
                </a:cxn>
                <a:cxn ang="0">
                  <a:pos x="1104" y="187"/>
                </a:cxn>
                <a:cxn ang="0">
                  <a:pos x="1274" y="245"/>
                </a:cxn>
                <a:cxn ang="0">
                  <a:pos x="1527" y="330"/>
                </a:cxn>
                <a:cxn ang="0">
                  <a:pos x="1781" y="439"/>
                </a:cxn>
                <a:cxn ang="0">
                  <a:pos x="1925" y="572"/>
                </a:cxn>
                <a:cxn ang="0">
                  <a:pos x="1931" y="672"/>
                </a:cxn>
                <a:cxn ang="0">
                  <a:pos x="1935" y="711"/>
                </a:cxn>
                <a:cxn ang="0">
                  <a:pos x="1922" y="739"/>
                </a:cxn>
                <a:cxn ang="0">
                  <a:pos x="1891" y="753"/>
                </a:cxn>
                <a:cxn ang="0">
                  <a:pos x="1811" y="764"/>
                </a:cxn>
                <a:cxn ang="0">
                  <a:pos x="1694" y="755"/>
                </a:cxn>
                <a:cxn ang="0">
                  <a:pos x="1582" y="722"/>
                </a:cxn>
                <a:cxn ang="0">
                  <a:pos x="1489" y="679"/>
                </a:cxn>
                <a:cxn ang="0">
                  <a:pos x="1447" y="640"/>
                </a:cxn>
                <a:cxn ang="0">
                  <a:pos x="1372" y="553"/>
                </a:cxn>
                <a:cxn ang="0">
                  <a:pos x="1260" y="441"/>
                </a:cxn>
                <a:cxn ang="0">
                  <a:pos x="1166" y="351"/>
                </a:cxn>
                <a:cxn ang="0">
                  <a:pos x="1098" y="332"/>
                </a:cxn>
                <a:cxn ang="0">
                  <a:pos x="1008" y="332"/>
                </a:cxn>
                <a:cxn ang="0">
                  <a:pos x="916" y="337"/>
                </a:cxn>
                <a:cxn ang="0">
                  <a:pos x="830" y="363"/>
                </a:cxn>
                <a:cxn ang="0">
                  <a:pos x="773" y="454"/>
                </a:cxn>
                <a:cxn ang="0">
                  <a:pos x="797" y="567"/>
                </a:cxn>
                <a:cxn ang="0">
                  <a:pos x="881" y="632"/>
                </a:cxn>
                <a:cxn ang="0">
                  <a:pos x="1001" y="619"/>
                </a:cxn>
                <a:cxn ang="0">
                  <a:pos x="1034" y="611"/>
                </a:cxn>
                <a:cxn ang="0">
                  <a:pos x="958" y="642"/>
                </a:cxn>
                <a:cxn ang="0">
                  <a:pos x="865" y="624"/>
                </a:cxn>
                <a:cxn ang="0">
                  <a:pos x="755" y="564"/>
                </a:cxn>
                <a:cxn ang="0">
                  <a:pos x="639" y="513"/>
                </a:cxn>
                <a:cxn ang="0">
                  <a:pos x="583" y="445"/>
                </a:cxn>
                <a:cxn ang="0">
                  <a:pos x="569" y="339"/>
                </a:cxn>
                <a:cxn ang="0">
                  <a:pos x="573" y="227"/>
                </a:cxn>
              </a:cxnLst>
              <a:rect l="0" t="0" r="r" b="b"/>
              <a:pathLst>
                <a:path w="1935" h="764">
                  <a:moveTo>
                    <a:pt x="576" y="180"/>
                  </a:moveTo>
                  <a:lnTo>
                    <a:pt x="516" y="221"/>
                  </a:lnTo>
                  <a:lnTo>
                    <a:pt x="454" y="265"/>
                  </a:lnTo>
                  <a:lnTo>
                    <a:pt x="386" y="305"/>
                  </a:lnTo>
                  <a:lnTo>
                    <a:pt x="316" y="342"/>
                  </a:lnTo>
                  <a:lnTo>
                    <a:pt x="240" y="371"/>
                  </a:lnTo>
                  <a:lnTo>
                    <a:pt x="162" y="388"/>
                  </a:lnTo>
                  <a:lnTo>
                    <a:pt x="82" y="392"/>
                  </a:lnTo>
                  <a:lnTo>
                    <a:pt x="0" y="379"/>
                  </a:lnTo>
                  <a:lnTo>
                    <a:pt x="91" y="365"/>
                  </a:lnTo>
                  <a:lnTo>
                    <a:pt x="172" y="346"/>
                  </a:lnTo>
                  <a:lnTo>
                    <a:pt x="241" y="318"/>
                  </a:lnTo>
                  <a:lnTo>
                    <a:pt x="303" y="286"/>
                  </a:lnTo>
                  <a:lnTo>
                    <a:pt x="354" y="245"/>
                  </a:lnTo>
                  <a:lnTo>
                    <a:pt x="399" y="202"/>
                  </a:lnTo>
                  <a:lnTo>
                    <a:pt x="437" y="154"/>
                  </a:lnTo>
                  <a:lnTo>
                    <a:pt x="471" y="104"/>
                  </a:lnTo>
                  <a:lnTo>
                    <a:pt x="591" y="27"/>
                  </a:lnTo>
                  <a:lnTo>
                    <a:pt x="697" y="0"/>
                  </a:lnTo>
                  <a:lnTo>
                    <a:pt x="790" y="8"/>
                  </a:lnTo>
                  <a:lnTo>
                    <a:pt x="875" y="42"/>
                  </a:lnTo>
                  <a:lnTo>
                    <a:pt x="953" y="90"/>
                  </a:lnTo>
                  <a:lnTo>
                    <a:pt x="1027" y="142"/>
                  </a:lnTo>
                  <a:lnTo>
                    <a:pt x="1104" y="187"/>
                  </a:lnTo>
                  <a:lnTo>
                    <a:pt x="1184" y="215"/>
                  </a:lnTo>
                  <a:lnTo>
                    <a:pt x="1274" y="245"/>
                  </a:lnTo>
                  <a:lnTo>
                    <a:pt x="1393" y="285"/>
                  </a:lnTo>
                  <a:lnTo>
                    <a:pt x="1527" y="330"/>
                  </a:lnTo>
                  <a:lnTo>
                    <a:pt x="1663" y="382"/>
                  </a:lnTo>
                  <a:lnTo>
                    <a:pt x="1781" y="439"/>
                  </a:lnTo>
                  <a:lnTo>
                    <a:pt x="1874" y="503"/>
                  </a:lnTo>
                  <a:lnTo>
                    <a:pt x="1925" y="572"/>
                  </a:lnTo>
                  <a:lnTo>
                    <a:pt x="1922" y="649"/>
                  </a:lnTo>
                  <a:lnTo>
                    <a:pt x="1931" y="672"/>
                  </a:lnTo>
                  <a:lnTo>
                    <a:pt x="1935" y="694"/>
                  </a:lnTo>
                  <a:lnTo>
                    <a:pt x="1935" y="711"/>
                  </a:lnTo>
                  <a:lnTo>
                    <a:pt x="1932" y="727"/>
                  </a:lnTo>
                  <a:lnTo>
                    <a:pt x="1922" y="739"/>
                  </a:lnTo>
                  <a:lnTo>
                    <a:pt x="1910" y="748"/>
                  </a:lnTo>
                  <a:lnTo>
                    <a:pt x="1891" y="753"/>
                  </a:lnTo>
                  <a:lnTo>
                    <a:pt x="1870" y="757"/>
                  </a:lnTo>
                  <a:lnTo>
                    <a:pt x="1811" y="764"/>
                  </a:lnTo>
                  <a:lnTo>
                    <a:pt x="1753" y="764"/>
                  </a:lnTo>
                  <a:lnTo>
                    <a:pt x="1694" y="755"/>
                  </a:lnTo>
                  <a:lnTo>
                    <a:pt x="1637" y="741"/>
                  </a:lnTo>
                  <a:lnTo>
                    <a:pt x="1582" y="722"/>
                  </a:lnTo>
                  <a:lnTo>
                    <a:pt x="1533" y="701"/>
                  </a:lnTo>
                  <a:lnTo>
                    <a:pt x="1489" y="679"/>
                  </a:lnTo>
                  <a:lnTo>
                    <a:pt x="1455" y="657"/>
                  </a:lnTo>
                  <a:lnTo>
                    <a:pt x="1447" y="640"/>
                  </a:lnTo>
                  <a:lnTo>
                    <a:pt x="1417" y="603"/>
                  </a:lnTo>
                  <a:lnTo>
                    <a:pt x="1372" y="553"/>
                  </a:lnTo>
                  <a:lnTo>
                    <a:pt x="1318" y="499"/>
                  </a:lnTo>
                  <a:lnTo>
                    <a:pt x="1260" y="441"/>
                  </a:lnTo>
                  <a:lnTo>
                    <a:pt x="1208" y="390"/>
                  </a:lnTo>
                  <a:lnTo>
                    <a:pt x="1166" y="351"/>
                  </a:lnTo>
                  <a:lnTo>
                    <a:pt x="1140" y="330"/>
                  </a:lnTo>
                  <a:lnTo>
                    <a:pt x="1098" y="332"/>
                  </a:lnTo>
                  <a:lnTo>
                    <a:pt x="1054" y="333"/>
                  </a:lnTo>
                  <a:lnTo>
                    <a:pt x="1008" y="332"/>
                  </a:lnTo>
                  <a:lnTo>
                    <a:pt x="962" y="333"/>
                  </a:lnTo>
                  <a:lnTo>
                    <a:pt x="916" y="337"/>
                  </a:lnTo>
                  <a:lnTo>
                    <a:pt x="872" y="346"/>
                  </a:lnTo>
                  <a:lnTo>
                    <a:pt x="830" y="363"/>
                  </a:lnTo>
                  <a:lnTo>
                    <a:pt x="792" y="392"/>
                  </a:lnTo>
                  <a:lnTo>
                    <a:pt x="773" y="454"/>
                  </a:lnTo>
                  <a:lnTo>
                    <a:pt x="776" y="514"/>
                  </a:lnTo>
                  <a:lnTo>
                    <a:pt x="797" y="567"/>
                  </a:lnTo>
                  <a:lnTo>
                    <a:pt x="834" y="608"/>
                  </a:lnTo>
                  <a:lnTo>
                    <a:pt x="881" y="632"/>
                  </a:lnTo>
                  <a:lnTo>
                    <a:pt x="937" y="637"/>
                  </a:lnTo>
                  <a:lnTo>
                    <a:pt x="1001" y="619"/>
                  </a:lnTo>
                  <a:lnTo>
                    <a:pt x="1068" y="573"/>
                  </a:lnTo>
                  <a:lnTo>
                    <a:pt x="1034" y="611"/>
                  </a:lnTo>
                  <a:lnTo>
                    <a:pt x="999" y="634"/>
                  </a:lnTo>
                  <a:lnTo>
                    <a:pt x="958" y="642"/>
                  </a:lnTo>
                  <a:lnTo>
                    <a:pt x="914" y="640"/>
                  </a:lnTo>
                  <a:lnTo>
                    <a:pt x="865" y="624"/>
                  </a:lnTo>
                  <a:lnTo>
                    <a:pt x="813" y="598"/>
                  </a:lnTo>
                  <a:lnTo>
                    <a:pt x="755" y="564"/>
                  </a:lnTo>
                  <a:lnTo>
                    <a:pt x="693" y="523"/>
                  </a:lnTo>
                  <a:lnTo>
                    <a:pt x="639" y="513"/>
                  </a:lnTo>
                  <a:lnTo>
                    <a:pt x="604" y="486"/>
                  </a:lnTo>
                  <a:lnTo>
                    <a:pt x="583" y="445"/>
                  </a:lnTo>
                  <a:lnTo>
                    <a:pt x="573" y="395"/>
                  </a:lnTo>
                  <a:lnTo>
                    <a:pt x="569" y="339"/>
                  </a:lnTo>
                  <a:lnTo>
                    <a:pt x="571" y="283"/>
                  </a:lnTo>
                  <a:lnTo>
                    <a:pt x="573" y="227"/>
                  </a:lnTo>
                  <a:lnTo>
                    <a:pt x="576" y="180"/>
                  </a:lnTo>
                  <a:close/>
                </a:path>
              </a:pathLst>
            </a:custGeom>
            <a:solidFill>
              <a:srgbClr val="E094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8" name="Freeform 60"/>
            <p:cNvSpPr>
              <a:spLocks/>
            </p:cNvSpPr>
            <p:nvPr/>
          </p:nvSpPr>
          <p:spPr bwMode="auto">
            <a:xfrm>
              <a:off x="5162" y="1697"/>
              <a:ext cx="43" cy="92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2" y="173"/>
                </a:cxn>
                <a:cxn ang="0">
                  <a:pos x="5" y="183"/>
                </a:cxn>
                <a:cxn ang="0">
                  <a:pos x="17" y="156"/>
                </a:cxn>
                <a:cxn ang="0">
                  <a:pos x="31" y="129"/>
                </a:cxn>
                <a:cxn ang="0">
                  <a:pos x="44" y="100"/>
                </a:cxn>
                <a:cxn ang="0">
                  <a:pos x="57" y="73"/>
                </a:cxn>
                <a:cxn ang="0">
                  <a:pos x="70" y="47"/>
                </a:cxn>
                <a:cxn ang="0">
                  <a:pos x="86" y="25"/>
                </a:cxn>
                <a:cxn ang="0">
                  <a:pos x="105" y="9"/>
                </a:cxn>
                <a:cxn ang="0">
                  <a:pos x="127" y="1"/>
                </a:cxn>
                <a:cxn ang="0">
                  <a:pos x="103" y="0"/>
                </a:cxn>
                <a:cxn ang="0">
                  <a:pos x="85" y="10"/>
                </a:cxn>
                <a:cxn ang="0">
                  <a:pos x="68" y="30"/>
                </a:cxn>
                <a:cxn ang="0">
                  <a:pos x="55" y="56"/>
                </a:cxn>
                <a:cxn ang="0">
                  <a:pos x="41" y="83"/>
                </a:cxn>
                <a:cxn ang="0">
                  <a:pos x="29" y="113"/>
                </a:cxn>
                <a:cxn ang="0">
                  <a:pos x="14" y="141"/>
                </a:cxn>
                <a:cxn ang="0">
                  <a:pos x="0" y="166"/>
                </a:cxn>
              </a:cxnLst>
              <a:rect l="0" t="0" r="r" b="b"/>
              <a:pathLst>
                <a:path w="127" h="183">
                  <a:moveTo>
                    <a:pt x="0" y="166"/>
                  </a:moveTo>
                  <a:lnTo>
                    <a:pt x="2" y="173"/>
                  </a:lnTo>
                  <a:lnTo>
                    <a:pt x="5" y="183"/>
                  </a:lnTo>
                  <a:lnTo>
                    <a:pt x="17" y="156"/>
                  </a:lnTo>
                  <a:lnTo>
                    <a:pt x="31" y="129"/>
                  </a:lnTo>
                  <a:lnTo>
                    <a:pt x="44" y="100"/>
                  </a:lnTo>
                  <a:lnTo>
                    <a:pt x="57" y="73"/>
                  </a:lnTo>
                  <a:lnTo>
                    <a:pt x="70" y="47"/>
                  </a:lnTo>
                  <a:lnTo>
                    <a:pt x="86" y="25"/>
                  </a:lnTo>
                  <a:lnTo>
                    <a:pt x="105" y="9"/>
                  </a:lnTo>
                  <a:lnTo>
                    <a:pt x="127" y="1"/>
                  </a:lnTo>
                  <a:lnTo>
                    <a:pt x="103" y="0"/>
                  </a:lnTo>
                  <a:lnTo>
                    <a:pt x="85" y="10"/>
                  </a:lnTo>
                  <a:lnTo>
                    <a:pt x="68" y="30"/>
                  </a:lnTo>
                  <a:lnTo>
                    <a:pt x="55" y="56"/>
                  </a:lnTo>
                  <a:lnTo>
                    <a:pt x="41" y="83"/>
                  </a:lnTo>
                  <a:lnTo>
                    <a:pt x="29" y="113"/>
                  </a:lnTo>
                  <a:lnTo>
                    <a:pt x="14" y="141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6E2100"/>
            </a:solidFill>
            <a:ln w="0">
              <a:solidFill>
                <a:srgbClr val="6E2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9" name="Freeform 61"/>
            <p:cNvSpPr>
              <a:spLocks/>
            </p:cNvSpPr>
            <p:nvPr/>
          </p:nvSpPr>
          <p:spPr bwMode="auto">
            <a:xfrm>
              <a:off x="5200" y="1751"/>
              <a:ext cx="25" cy="173"/>
            </a:xfrm>
            <a:custGeom>
              <a:avLst/>
              <a:gdLst/>
              <a:ahLst/>
              <a:cxnLst>
                <a:cxn ang="0">
                  <a:pos x="60" y="346"/>
                </a:cxn>
                <a:cxn ang="0">
                  <a:pos x="26" y="294"/>
                </a:cxn>
                <a:cxn ang="0">
                  <a:pos x="7" y="247"/>
                </a:cxn>
                <a:cxn ang="0">
                  <a:pos x="0" y="201"/>
                </a:cxn>
                <a:cxn ang="0">
                  <a:pos x="5" y="159"/>
                </a:cxn>
                <a:cxn ang="0">
                  <a:pos x="14" y="117"/>
                </a:cxn>
                <a:cxn ang="0">
                  <a:pos x="30" y="77"/>
                </a:cxn>
                <a:cxn ang="0">
                  <a:pos x="48" y="38"/>
                </a:cxn>
                <a:cxn ang="0">
                  <a:pos x="68" y="0"/>
                </a:cxn>
                <a:cxn ang="0">
                  <a:pos x="50" y="43"/>
                </a:cxn>
                <a:cxn ang="0">
                  <a:pos x="34" y="86"/>
                </a:cxn>
                <a:cxn ang="0">
                  <a:pos x="23" y="129"/>
                </a:cxn>
                <a:cxn ang="0">
                  <a:pos x="16" y="172"/>
                </a:cxn>
                <a:cxn ang="0">
                  <a:pos x="16" y="215"/>
                </a:cxn>
                <a:cxn ang="0">
                  <a:pos x="24" y="258"/>
                </a:cxn>
                <a:cxn ang="0">
                  <a:pos x="43" y="301"/>
                </a:cxn>
                <a:cxn ang="0">
                  <a:pos x="74" y="346"/>
                </a:cxn>
                <a:cxn ang="0">
                  <a:pos x="65" y="346"/>
                </a:cxn>
                <a:cxn ang="0">
                  <a:pos x="60" y="346"/>
                </a:cxn>
              </a:cxnLst>
              <a:rect l="0" t="0" r="r" b="b"/>
              <a:pathLst>
                <a:path w="74" h="346">
                  <a:moveTo>
                    <a:pt x="60" y="346"/>
                  </a:moveTo>
                  <a:lnTo>
                    <a:pt x="26" y="294"/>
                  </a:lnTo>
                  <a:lnTo>
                    <a:pt x="7" y="247"/>
                  </a:lnTo>
                  <a:lnTo>
                    <a:pt x="0" y="201"/>
                  </a:lnTo>
                  <a:lnTo>
                    <a:pt x="5" y="159"/>
                  </a:lnTo>
                  <a:lnTo>
                    <a:pt x="14" y="117"/>
                  </a:lnTo>
                  <a:lnTo>
                    <a:pt x="30" y="77"/>
                  </a:lnTo>
                  <a:lnTo>
                    <a:pt x="48" y="38"/>
                  </a:lnTo>
                  <a:lnTo>
                    <a:pt x="68" y="0"/>
                  </a:lnTo>
                  <a:lnTo>
                    <a:pt x="50" y="43"/>
                  </a:lnTo>
                  <a:lnTo>
                    <a:pt x="34" y="86"/>
                  </a:lnTo>
                  <a:lnTo>
                    <a:pt x="23" y="129"/>
                  </a:lnTo>
                  <a:lnTo>
                    <a:pt x="16" y="172"/>
                  </a:lnTo>
                  <a:lnTo>
                    <a:pt x="16" y="215"/>
                  </a:lnTo>
                  <a:lnTo>
                    <a:pt x="24" y="258"/>
                  </a:lnTo>
                  <a:lnTo>
                    <a:pt x="43" y="301"/>
                  </a:lnTo>
                  <a:lnTo>
                    <a:pt x="74" y="346"/>
                  </a:lnTo>
                  <a:lnTo>
                    <a:pt x="65" y="346"/>
                  </a:lnTo>
                  <a:lnTo>
                    <a:pt x="60" y="346"/>
                  </a:lnTo>
                  <a:close/>
                </a:path>
              </a:pathLst>
            </a:custGeom>
            <a:solidFill>
              <a:srgbClr val="6E2100"/>
            </a:solidFill>
            <a:ln w="0">
              <a:solidFill>
                <a:srgbClr val="6E21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0" name="Freeform 62"/>
            <p:cNvSpPr>
              <a:spLocks/>
            </p:cNvSpPr>
            <p:nvPr/>
          </p:nvSpPr>
          <p:spPr bwMode="auto">
            <a:xfrm>
              <a:off x="5457" y="2016"/>
              <a:ext cx="80" cy="6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7" y="5"/>
                </a:cxn>
                <a:cxn ang="0">
                  <a:pos x="0" y="12"/>
                </a:cxn>
                <a:cxn ang="0">
                  <a:pos x="29" y="26"/>
                </a:cxn>
                <a:cxn ang="0">
                  <a:pos x="57" y="42"/>
                </a:cxn>
                <a:cxn ang="0">
                  <a:pos x="84" y="57"/>
                </a:cxn>
                <a:cxn ang="0">
                  <a:pos x="113" y="74"/>
                </a:cxn>
                <a:cxn ang="0">
                  <a:pos x="140" y="89"/>
                </a:cxn>
                <a:cxn ang="0">
                  <a:pos x="171" y="102"/>
                </a:cxn>
                <a:cxn ang="0">
                  <a:pos x="204" y="114"/>
                </a:cxn>
                <a:cxn ang="0">
                  <a:pos x="240" y="121"/>
                </a:cxn>
                <a:cxn ang="0">
                  <a:pos x="202" y="110"/>
                </a:cxn>
                <a:cxn ang="0">
                  <a:pos x="171" y="97"/>
                </a:cxn>
                <a:cxn ang="0">
                  <a:pos x="142" y="81"/>
                </a:cxn>
                <a:cxn ang="0">
                  <a:pos x="116" y="67"/>
                </a:cxn>
                <a:cxn ang="0">
                  <a:pos x="91" y="48"/>
                </a:cxn>
                <a:cxn ang="0">
                  <a:pos x="67" y="33"/>
                </a:cxn>
                <a:cxn ang="0">
                  <a:pos x="40" y="16"/>
                </a:cxn>
                <a:cxn ang="0">
                  <a:pos x="15" y="0"/>
                </a:cxn>
              </a:cxnLst>
              <a:rect l="0" t="0" r="r" b="b"/>
              <a:pathLst>
                <a:path w="240" h="121">
                  <a:moveTo>
                    <a:pt x="15" y="0"/>
                  </a:moveTo>
                  <a:lnTo>
                    <a:pt x="7" y="5"/>
                  </a:lnTo>
                  <a:lnTo>
                    <a:pt x="0" y="12"/>
                  </a:lnTo>
                  <a:lnTo>
                    <a:pt x="29" y="26"/>
                  </a:lnTo>
                  <a:lnTo>
                    <a:pt x="57" y="42"/>
                  </a:lnTo>
                  <a:lnTo>
                    <a:pt x="84" y="57"/>
                  </a:lnTo>
                  <a:lnTo>
                    <a:pt x="113" y="74"/>
                  </a:lnTo>
                  <a:lnTo>
                    <a:pt x="140" y="89"/>
                  </a:lnTo>
                  <a:lnTo>
                    <a:pt x="171" y="102"/>
                  </a:lnTo>
                  <a:lnTo>
                    <a:pt x="204" y="114"/>
                  </a:lnTo>
                  <a:lnTo>
                    <a:pt x="240" y="121"/>
                  </a:lnTo>
                  <a:lnTo>
                    <a:pt x="202" y="110"/>
                  </a:lnTo>
                  <a:lnTo>
                    <a:pt x="171" y="97"/>
                  </a:lnTo>
                  <a:lnTo>
                    <a:pt x="142" y="81"/>
                  </a:lnTo>
                  <a:lnTo>
                    <a:pt x="116" y="67"/>
                  </a:lnTo>
                  <a:lnTo>
                    <a:pt x="91" y="48"/>
                  </a:lnTo>
                  <a:lnTo>
                    <a:pt x="67" y="33"/>
                  </a:lnTo>
                  <a:lnTo>
                    <a:pt x="40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E21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1" name="Freeform 63"/>
            <p:cNvSpPr>
              <a:spLocks/>
            </p:cNvSpPr>
            <p:nvPr/>
          </p:nvSpPr>
          <p:spPr bwMode="auto">
            <a:xfrm>
              <a:off x="4646" y="2299"/>
              <a:ext cx="87" cy="160"/>
            </a:xfrm>
            <a:custGeom>
              <a:avLst/>
              <a:gdLst/>
              <a:ahLst/>
              <a:cxnLst>
                <a:cxn ang="0">
                  <a:pos x="17" y="293"/>
                </a:cxn>
                <a:cxn ang="0">
                  <a:pos x="12" y="298"/>
                </a:cxn>
                <a:cxn ang="0">
                  <a:pos x="8" y="306"/>
                </a:cxn>
                <a:cxn ang="0">
                  <a:pos x="3" y="314"/>
                </a:cxn>
                <a:cxn ang="0">
                  <a:pos x="0" y="322"/>
                </a:cxn>
                <a:cxn ang="0">
                  <a:pos x="34" y="284"/>
                </a:cxn>
                <a:cxn ang="0">
                  <a:pos x="72" y="251"/>
                </a:cxn>
                <a:cxn ang="0">
                  <a:pos x="112" y="221"/>
                </a:cxn>
                <a:cxn ang="0">
                  <a:pos x="153" y="191"/>
                </a:cxn>
                <a:cxn ang="0">
                  <a:pos x="190" y="156"/>
                </a:cxn>
                <a:cxn ang="0">
                  <a:pos x="222" y="114"/>
                </a:cxn>
                <a:cxn ang="0">
                  <a:pos x="246" y="63"/>
                </a:cxn>
                <a:cxn ang="0">
                  <a:pos x="263" y="0"/>
                </a:cxn>
                <a:cxn ang="0">
                  <a:pos x="239" y="54"/>
                </a:cxn>
                <a:cxn ang="0">
                  <a:pos x="212" y="100"/>
                </a:cxn>
                <a:cxn ang="0">
                  <a:pos x="183" y="136"/>
                </a:cxn>
                <a:cxn ang="0">
                  <a:pos x="150" y="170"/>
                </a:cxn>
                <a:cxn ang="0">
                  <a:pos x="116" y="199"/>
                </a:cxn>
                <a:cxn ang="0">
                  <a:pos x="82" y="228"/>
                </a:cxn>
                <a:cxn ang="0">
                  <a:pos x="48" y="258"/>
                </a:cxn>
                <a:cxn ang="0">
                  <a:pos x="17" y="293"/>
                </a:cxn>
              </a:cxnLst>
              <a:rect l="0" t="0" r="r" b="b"/>
              <a:pathLst>
                <a:path w="263" h="322">
                  <a:moveTo>
                    <a:pt x="17" y="293"/>
                  </a:moveTo>
                  <a:lnTo>
                    <a:pt x="12" y="298"/>
                  </a:lnTo>
                  <a:lnTo>
                    <a:pt x="8" y="306"/>
                  </a:lnTo>
                  <a:lnTo>
                    <a:pt x="3" y="314"/>
                  </a:lnTo>
                  <a:lnTo>
                    <a:pt x="0" y="322"/>
                  </a:lnTo>
                  <a:lnTo>
                    <a:pt x="34" y="284"/>
                  </a:lnTo>
                  <a:lnTo>
                    <a:pt x="72" y="251"/>
                  </a:lnTo>
                  <a:lnTo>
                    <a:pt x="112" y="221"/>
                  </a:lnTo>
                  <a:lnTo>
                    <a:pt x="153" y="191"/>
                  </a:lnTo>
                  <a:lnTo>
                    <a:pt x="190" y="156"/>
                  </a:lnTo>
                  <a:lnTo>
                    <a:pt x="222" y="114"/>
                  </a:lnTo>
                  <a:lnTo>
                    <a:pt x="246" y="63"/>
                  </a:lnTo>
                  <a:lnTo>
                    <a:pt x="263" y="0"/>
                  </a:lnTo>
                  <a:lnTo>
                    <a:pt x="239" y="54"/>
                  </a:lnTo>
                  <a:lnTo>
                    <a:pt x="212" y="100"/>
                  </a:lnTo>
                  <a:lnTo>
                    <a:pt x="183" y="136"/>
                  </a:lnTo>
                  <a:lnTo>
                    <a:pt x="150" y="170"/>
                  </a:lnTo>
                  <a:lnTo>
                    <a:pt x="116" y="199"/>
                  </a:lnTo>
                  <a:lnTo>
                    <a:pt x="82" y="228"/>
                  </a:lnTo>
                  <a:lnTo>
                    <a:pt x="48" y="258"/>
                  </a:lnTo>
                  <a:lnTo>
                    <a:pt x="17" y="293"/>
                  </a:lnTo>
                  <a:close/>
                </a:path>
              </a:pathLst>
            </a:custGeom>
            <a:solidFill>
              <a:srgbClr val="450000"/>
            </a:solidFill>
            <a:ln w="0">
              <a:solidFill>
                <a:srgbClr val="45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2" name="Freeform 64"/>
            <p:cNvSpPr>
              <a:spLocks/>
            </p:cNvSpPr>
            <p:nvPr/>
          </p:nvSpPr>
          <p:spPr bwMode="auto">
            <a:xfrm>
              <a:off x="4676" y="2737"/>
              <a:ext cx="311" cy="90"/>
            </a:xfrm>
            <a:custGeom>
              <a:avLst/>
              <a:gdLst/>
              <a:ahLst/>
              <a:cxnLst>
                <a:cxn ang="0">
                  <a:pos x="785" y="26"/>
                </a:cxn>
                <a:cxn ang="0">
                  <a:pos x="686" y="14"/>
                </a:cxn>
                <a:cxn ang="0">
                  <a:pos x="588" y="8"/>
                </a:cxn>
                <a:cxn ang="0">
                  <a:pos x="490" y="2"/>
                </a:cxn>
                <a:cxn ang="0">
                  <a:pos x="392" y="1"/>
                </a:cxn>
                <a:cxn ang="0">
                  <a:pos x="293" y="0"/>
                </a:cxn>
                <a:cxn ang="0">
                  <a:pos x="196" y="1"/>
                </a:cxn>
                <a:cxn ang="0">
                  <a:pos x="97" y="1"/>
                </a:cxn>
                <a:cxn ang="0">
                  <a:pos x="0" y="4"/>
                </a:cxn>
                <a:cxn ang="0">
                  <a:pos x="1" y="19"/>
                </a:cxn>
                <a:cxn ang="0">
                  <a:pos x="3" y="35"/>
                </a:cxn>
                <a:cxn ang="0">
                  <a:pos x="4" y="51"/>
                </a:cxn>
                <a:cxn ang="0">
                  <a:pos x="7" y="66"/>
                </a:cxn>
                <a:cxn ang="0">
                  <a:pos x="8" y="82"/>
                </a:cxn>
                <a:cxn ang="0">
                  <a:pos x="10" y="98"/>
                </a:cxn>
                <a:cxn ang="0">
                  <a:pos x="11" y="113"/>
                </a:cxn>
                <a:cxn ang="0">
                  <a:pos x="14" y="129"/>
                </a:cxn>
                <a:cxn ang="0">
                  <a:pos x="73" y="139"/>
                </a:cxn>
                <a:cxn ang="0">
                  <a:pos x="133" y="150"/>
                </a:cxn>
                <a:cxn ang="0">
                  <a:pos x="193" y="158"/>
                </a:cxn>
                <a:cxn ang="0">
                  <a:pos x="257" y="167"/>
                </a:cxn>
                <a:cxn ang="0">
                  <a:pos x="320" y="172"/>
                </a:cxn>
                <a:cxn ang="0">
                  <a:pos x="385" y="177"/>
                </a:cxn>
                <a:cxn ang="0">
                  <a:pos x="450" y="179"/>
                </a:cxn>
                <a:cxn ang="0">
                  <a:pos x="519" y="180"/>
                </a:cxn>
                <a:cxn ang="0">
                  <a:pos x="577" y="180"/>
                </a:cxn>
                <a:cxn ang="0">
                  <a:pos x="632" y="176"/>
                </a:cxn>
                <a:cxn ang="0">
                  <a:pos x="684" y="171"/>
                </a:cxn>
                <a:cxn ang="0">
                  <a:pos x="737" y="164"/>
                </a:cxn>
                <a:cxn ang="0">
                  <a:pos x="786" y="154"/>
                </a:cxn>
                <a:cxn ang="0">
                  <a:pos x="834" y="146"/>
                </a:cxn>
                <a:cxn ang="0">
                  <a:pos x="882" y="137"/>
                </a:cxn>
                <a:cxn ang="0">
                  <a:pos x="933" y="129"/>
                </a:cxn>
                <a:cxn ang="0">
                  <a:pos x="920" y="113"/>
                </a:cxn>
                <a:cxn ang="0">
                  <a:pos x="907" y="99"/>
                </a:cxn>
                <a:cxn ang="0">
                  <a:pos x="893" y="85"/>
                </a:cxn>
                <a:cxn ang="0">
                  <a:pos x="878" y="72"/>
                </a:cxn>
                <a:cxn ang="0">
                  <a:pos x="858" y="59"/>
                </a:cxn>
                <a:cxn ang="0">
                  <a:pos x="837" y="47"/>
                </a:cxn>
                <a:cxn ang="0">
                  <a:pos x="813" y="35"/>
                </a:cxn>
                <a:cxn ang="0">
                  <a:pos x="785" y="26"/>
                </a:cxn>
              </a:cxnLst>
              <a:rect l="0" t="0" r="r" b="b"/>
              <a:pathLst>
                <a:path w="933" h="180">
                  <a:moveTo>
                    <a:pt x="785" y="26"/>
                  </a:moveTo>
                  <a:lnTo>
                    <a:pt x="686" y="14"/>
                  </a:lnTo>
                  <a:lnTo>
                    <a:pt x="588" y="8"/>
                  </a:lnTo>
                  <a:lnTo>
                    <a:pt x="490" y="2"/>
                  </a:lnTo>
                  <a:lnTo>
                    <a:pt x="392" y="1"/>
                  </a:lnTo>
                  <a:lnTo>
                    <a:pt x="293" y="0"/>
                  </a:lnTo>
                  <a:lnTo>
                    <a:pt x="196" y="1"/>
                  </a:lnTo>
                  <a:lnTo>
                    <a:pt x="97" y="1"/>
                  </a:lnTo>
                  <a:lnTo>
                    <a:pt x="0" y="4"/>
                  </a:lnTo>
                  <a:lnTo>
                    <a:pt x="1" y="19"/>
                  </a:lnTo>
                  <a:lnTo>
                    <a:pt x="3" y="35"/>
                  </a:lnTo>
                  <a:lnTo>
                    <a:pt x="4" y="51"/>
                  </a:lnTo>
                  <a:lnTo>
                    <a:pt x="7" y="66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1" y="113"/>
                  </a:lnTo>
                  <a:lnTo>
                    <a:pt x="14" y="129"/>
                  </a:lnTo>
                  <a:lnTo>
                    <a:pt x="73" y="139"/>
                  </a:lnTo>
                  <a:lnTo>
                    <a:pt x="133" y="150"/>
                  </a:lnTo>
                  <a:lnTo>
                    <a:pt x="193" y="158"/>
                  </a:lnTo>
                  <a:lnTo>
                    <a:pt x="257" y="167"/>
                  </a:lnTo>
                  <a:lnTo>
                    <a:pt x="320" y="172"/>
                  </a:lnTo>
                  <a:lnTo>
                    <a:pt x="385" y="177"/>
                  </a:lnTo>
                  <a:lnTo>
                    <a:pt x="450" y="179"/>
                  </a:lnTo>
                  <a:lnTo>
                    <a:pt x="519" y="180"/>
                  </a:lnTo>
                  <a:lnTo>
                    <a:pt x="577" y="180"/>
                  </a:lnTo>
                  <a:lnTo>
                    <a:pt x="632" y="176"/>
                  </a:lnTo>
                  <a:lnTo>
                    <a:pt x="684" y="171"/>
                  </a:lnTo>
                  <a:lnTo>
                    <a:pt x="737" y="164"/>
                  </a:lnTo>
                  <a:lnTo>
                    <a:pt x="786" y="154"/>
                  </a:lnTo>
                  <a:lnTo>
                    <a:pt x="834" y="146"/>
                  </a:lnTo>
                  <a:lnTo>
                    <a:pt x="882" y="137"/>
                  </a:lnTo>
                  <a:lnTo>
                    <a:pt x="933" y="129"/>
                  </a:lnTo>
                  <a:lnTo>
                    <a:pt x="920" y="113"/>
                  </a:lnTo>
                  <a:lnTo>
                    <a:pt x="907" y="99"/>
                  </a:lnTo>
                  <a:lnTo>
                    <a:pt x="893" y="85"/>
                  </a:lnTo>
                  <a:lnTo>
                    <a:pt x="878" y="72"/>
                  </a:lnTo>
                  <a:lnTo>
                    <a:pt x="858" y="59"/>
                  </a:lnTo>
                  <a:lnTo>
                    <a:pt x="837" y="47"/>
                  </a:lnTo>
                  <a:lnTo>
                    <a:pt x="813" y="35"/>
                  </a:lnTo>
                  <a:lnTo>
                    <a:pt x="785" y="26"/>
                  </a:lnTo>
                  <a:close/>
                </a:path>
              </a:pathLst>
            </a:custGeom>
            <a:solidFill>
              <a:srgbClr val="45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3" name="Freeform 65"/>
            <p:cNvSpPr>
              <a:spLocks/>
            </p:cNvSpPr>
            <p:nvPr/>
          </p:nvSpPr>
          <p:spPr bwMode="auto">
            <a:xfrm>
              <a:off x="4676" y="2737"/>
              <a:ext cx="311" cy="79"/>
            </a:xfrm>
            <a:custGeom>
              <a:avLst/>
              <a:gdLst/>
              <a:ahLst/>
              <a:cxnLst>
                <a:cxn ang="0">
                  <a:pos x="785" y="23"/>
                </a:cxn>
                <a:cxn ang="0">
                  <a:pos x="686" y="12"/>
                </a:cxn>
                <a:cxn ang="0">
                  <a:pos x="588" y="7"/>
                </a:cxn>
                <a:cxn ang="0">
                  <a:pos x="490" y="2"/>
                </a:cxn>
                <a:cxn ang="0">
                  <a:pos x="392" y="2"/>
                </a:cxn>
                <a:cxn ang="0">
                  <a:pos x="293" y="0"/>
                </a:cxn>
                <a:cxn ang="0">
                  <a:pos x="196" y="2"/>
                </a:cxn>
                <a:cxn ang="0">
                  <a:pos x="97" y="2"/>
                </a:cxn>
                <a:cxn ang="0">
                  <a:pos x="0" y="4"/>
                </a:cxn>
                <a:cxn ang="0">
                  <a:pos x="1" y="17"/>
                </a:cxn>
                <a:cxn ang="0">
                  <a:pos x="3" y="30"/>
                </a:cxn>
                <a:cxn ang="0">
                  <a:pos x="4" y="44"/>
                </a:cxn>
                <a:cxn ang="0">
                  <a:pos x="7" y="58"/>
                </a:cxn>
                <a:cxn ang="0">
                  <a:pos x="8" y="71"/>
                </a:cxn>
                <a:cxn ang="0">
                  <a:pos x="10" y="85"/>
                </a:cxn>
                <a:cxn ang="0">
                  <a:pos x="11" y="98"/>
                </a:cxn>
                <a:cxn ang="0">
                  <a:pos x="14" y="113"/>
                </a:cxn>
                <a:cxn ang="0">
                  <a:pos x="73" y="122"/>
                </a:cxn>
                <a:cxn ang="0">
                  <a:pos x="133" y="131"/>
                </a:cxn>
                <a:cxn ang="0">
                  <a:pos x="193" y="139"/>
                </a:cxn>
                <a:cxn ang="0">
                  <a:pos x="257" y="147"/>
                </a:cxn>
                <a:cxn ang="0">
                  <a:pos x="320" y="151"/>
                </a:cxn>
                <a:cxn ang="0">
                  <a:pos x="385" y="156"/>
                </a:cxn>
                <a:cxn ang="0">
                  <a:pos x="450" y="157"/>
                </a:cxn>
                <a:cxn ang="0">
                  <a:pos x="519" y="158"/>
                </a:cxn>
                <a:cxn ang="0">
                  <a:pos x="577" y="157"/>
                </a:cxn>
                <a:cxn ang="0">
                  <a:pos x="632" y="155"/>
                </a:cxn>
                <a:cxn ang="0">
                  <a:pos x="684" y="149"/>
                </a:cxn>
                <a:cxn ang="0">
                  <a:pos x="737" y="144"/>
                </a:cxn>
                <a:cxn ang="0">
                  <a:pos x="786" y="136"/>
                </a:cxn>
                <a:cxn ang="0">
                  <a:pos x="834" y="128"/>
                </a:cxn>
                <a:cxn ang="0">
                  <a:pos x="882" y="119"/>
                </a:cxn>
                <a:cxn ang="0">
                  <a:pos x="933" y="113"/>
                </a:cxn>
                <a:cxn ang="0">
                  <a:pos x="920" y="100"/>
                </a:cxn>
                <a:cxn ang="0">
                  <a:pos x="907" y="88"/>
                </a:cxn>
                <a:cxn ang="0">
                  <a:pos x="893" y="76"/>
                </a:cxn>
                <a:cxn ang="0">
                  <a:pos x="878" y="64"/>
                </a:cxn>
                <a:cxn ang="0">
                  <a:pos x="858" y="53"/>
                </a:cxn>
                <a:cxn ang="0">
                  <a:pos x="837" y="41"/>
                </a:cxn>
                <a:cxn ang="0">
                  <a:pos x="813" y="30"/>
                </a:cxn>
                <a:cxn ang="0">
                  <a:pos x="785" y="23"/>
                </a:cxn>
              </a:cxnLst>
              <a:rect l="0" t="0" r="r" b="b"/>
              <a:pathLst>
                <a:path w="933" h="158">
                  <a:moveTo>
                    <a:pt x="785" y="23"/>
                  </a:moveTo>
                  <a:lnTo>
                    <a:pt x="686" y="12"/>
                  </a:lnTo>
                  <a:lnTo>
                    <a:pt x="588" y="7"/>
                  </a:lnTo>
                  <a:lnTo>
                    <a:pt x="490" y="2"/>
                  </a:lnTo>
                  <a:lnTo>
                    <a:pt x="392" y="2"/>
                  </a:lnTo>
                  <a:lnTo>
                    <a:pt x="293" y="0"/>
                  </a:lnTo>
                  <a:lnTo>
                    <a:pt x="196" y="2"/>
                  </a:lnTo>
                  <a:lnTo>
                    <a:pt x="97" y="2"/>
                  </a:lnTo>
                  <a:lnTo>
                    <a:pt x="0" y="4"/>
                  </a:lnTo>
                  <a:lnTo>
                    <a:pt x="1" y="17"/>
                  </a:lnTo>
                  <a:lnTo>
                    <a:pt x="3" y="30"/>
                  </a:lnTo>
                  <a:lnTo>
                    <a:pt x="4" y="44"/>
                  </a:lnTo>
                  <a:lnTo>
                    <a:pt x="7" y="58"/>
                  </a:lnTo>
                  <a:lnTo>
                    <a:pt x="8" y="71"/>
                  </a:lnTo>
                  <a:lnTo>
                    <a:pt x="10" y="85"/>
                  </a:lnTo>
                  <a:lnTo>
                    <a:pt x="11" y="98"/>
                  </a:lnTo>
                  <a:lnTo>
                    <a:pt x="14" y="113"/>
                  </a:lnTo>
                  <a:lnTo>
                    <a:pt x="73" y="122"/>
                  </a:lnTo>
                  <a:lnTo>
                    <a:pt x="133" y="131"/>
                  </a:lnTo>
                  <a:lnTo>
                    <a:pt x="193" y="139"/>
                  </a:lnTo>
                  <a:lnTo>
                    <a:pt x="257" y="147"/>
                  </a:lnTo>
                  <a:lnTo>
                    <a:pt x="320" y="151"/>
                  </a:lnTo>
                  <a:lnTo>
                    <a:pt x="385" y="156"/>
                  </a:lnTo>
                  <a:lnTo>
                    <a:pt x="450" y="157"/>
                  </a:lnTo>
                  <a:lnTo>
                    <a:pt x="519" y="158"/>
                  </a:lnTo>
                  <a:lnTo>
                    <a:pt x="577" y="157"/>
                  </a:lnTo>
                  <a:lnTo>
                    <a:pt x="632" y="155"/>
                  </a:lnTo>
                  <a:lnTo>
                    <a:pt x="684" y="149"/>
                  </a:lnTo>
                  <a:lnTo>
                    <a:pt x="737" y="144"/>
                  </a:lnTo>
                  <a:lnTo>
                    <a:pt x="786" y="136"/>
                  </a:lnTo>
                  <a:lnTo>
                    <a:pt x="834" y="128"/>
                  </a:lnTo>
                  <a:lnTo>
                    <a:pt x="882" y="119"/>
                  </a:lnTo>
                  <a:lnTo>
                    <a:pt x="933" y="113"/>
                  </a:lnTo>
                  <a:lnTo>
                    <a:pt x="920" y="100"/>
                  </a:lnTo>
                  <a:lnTo>
                    <a:pt x="907" y="88"/>
                  </a:lnTo>
                  <a:lnTo>
                    <a:pt x="893" y="76"/>
                  </a:lnTo>
                  <a:lnTo>
                    <a:pt x="878" y="64"/>
                  </a:lnTo>
                  <a:lnTo>
                    <a:pt x="858" y="53"/>
                  </a:lnTo>
                  <a:lnTo>
                    <a:pt x="837" y="41"/>
                  </a:lnTo>
                  <a:lnTo>
                    <a:pt x="813" y="30"/>
                  </a:lnTo>
                  <a:lnTo>
                    <a:pt x="785" y="23"/>
                  </a:lnTo>
                  <a:close/>
                </a:path>
              </a:pathLst>
            </a:custGeom>
            <a:solidFill>
              <a:srgbClr val="520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4" name="Freeform 66"/>
            <p:cNvSpPr>
              <a:spLocks/>
            </p:cNvSpPr>
            <p:nvPr/>
          </p:nvSpPr>
          <p:spPr bwMode="auto">
            <a:xfrm>
              <a:off x="4676" y="2737"/>
              <a:ext cx="311" cy="68"/>
            </a:xfrm>
            <a:custGeom>
              <a:avLst/>
              <a:gdLst/>
              <a:ahLst/>
              <a:cxnLst>
                <a:cxn ang="0">
                  <a:pos x="785" y="19"/>
                </a:cxn>
                <a:cxn ang="0">
                  <a:pos x="686" y="10"/>
                </a:cxn>
                <a:cxn ang="0">
                  <a:pos x="588" y="6"/>
                </a:cxn>
                <a:cxn ang="0">
                  <a:pos x="490" y="0"/>
                </a:cxn>
                <a:cxn ang="0">
                  <a:pos x="392" y="0"/>
                </a:cxn>
                <a:cxn ang="0">
                  <a:pos x="293" y="0"/>
                </a:cxn>
                <a:cxn ang="0">
                  <a:pos x="196" y="0"/>
                </a:cxn>
                <a:cxn ang="0">
                  <a:pos x="97" y="2"/>
                </a:cxn>
                <a:cxn ang="0">
                  <a:pos x="0" y="3"/>
                </a:cxn>
                <a:cxn ang="0">
                  <a:pos x="1" y="15"/>
                </a:cxn>
                <a:cxn ang="0">
                  <a:pos x="3" y="27"/>
                </a:cxn>
                <a:cxn ang="0">
                  <a:pos x="4" y="38"/>
                </a:cxn>
                <a:cxn ang="0">
                  <a:pos x="7" y="50"/>
                </a:cxn>
                <a:cxn ang="0">
                  <a:pos x="8" y="62"/>
                </a:cxn>
                <a:cxn ang="0">
                  <a:pos x="10" y="74"/>
                </a:cxn>
                <a:cxn ang="0">
                  <a:pos x="11" y="85"/>
                </a:cxn>
                <a:cxn ang="0">
                  <a:pos x="14" y="97"/>
                </a:cxn>
                <a:cxn ang="0">
                  <a:pos x="73" y="105"/>
                </a:cxn>
                <a:cxn ang="0">
                  <a:pos x="133" y="113"/>
                </a:cxn>
                <a:cxn ang="0">
                  <a:pos x="193" y="119"/>
                </a:cxn>
                <a:cxn ang="0">
                  <a:pos x="257" y="126"/>
                </a:cxn>
                <a:cxn ang="0">
                  <a:pos x="320" y="128"/>
                </a:cxn>
                <a:cxn ang="0">
                  <a:pos x="385" y="132"/>
                </a:cxn>
                <a:cxn ang="0">
                  <a:pos x="450" y="135"/>
                </a:cxn>
                <a:cxn ang="0">
                  <a:pos x="519" y="136"/>
                </a:cxn>
                <a:cxn ang="0">
                  <a:pos x="577" y="135"/>
                </a:cxn>
                <a:cxn ang="0">
                  <a:pos x="632" y="132"/>
                </a:cxn>
                <a:cxn ang="0">
                  <a:pos x="684" y="127"/>
                </a:cxn>
                <a:cxn ang="0">
                  <a:pos x="737" y="123"/>
                </a:cxn>
                <a:cxn ang="0">
                  <a:pos x="786" y="117"/>
                </a:cxn>
                <a:cxn ang="0">
                  <a:pos x="834" y="110"/>
                </a:cxn>
                <a:cxn ang="0">
                  <a:pos x="882" y="102"/>
                </a:cxn>
                <a:cxn ang="0">
                  <a:pos x="933" y="97"/>
                </a:cxn>
                <a:cxn ang="0">
                  <a:pos x="920" y="85"/>
                </a:cxn>
                <a:cxn ang="0">
                  <a:pos x="907" y="75"/>
                </a:cxn>
                <a:cxn ang="0">
                  <a:pos x="893" y="64"/>
                </a:cxn>
                <a:cxn ang="0">
                  <a:pos x="878" y="54"/>
                </a:cxn>
                <a:cxn ang="0">
                  <a:pos x="858" y="44"/>
                </a:cxn>
                <a:cxn ang="0">
                  <a:pos x="837" y="34"/>
                </a:cxn>
                <a:cxn ang="0">
                  <a:pos x="813" y="27"/>
                </a:cxn>
                <a:cxn ang="0">
                  <a:pos x="785" y="19"/>
                </a:cxn>
              </a:cxnLst>
              <a:rect l="0" t="0" r="r" b="b"/>
              <a:pathLst>
                <a:path w="933" h="136">
                  <a:moveTo>
                    <a:pt x="785" y="19"/>
                  </a:moveTo>
                  <a:lnTo>
                    <a:pt x="686" y="10"/>
                  </a:lnTo>
                  <a:lnTo>
                    <a:pt x="588" y="6"/>
                  </a:lnTo>
                  <a:lnTo>
                    <a:pt x="490" y="0"/>
                  </a:lnTo>
                  <a:lnTo>
                    <a:pt x="392" y="0"/>
                  </a:lnTo>
                  <a:lnTo>
                    <a:pt x="293" y="0"/>
                  </a:lnTo>
                  <a:lnTo>
                    <a:pt x="196" y="0"/>
                  </a:lnTo>
                  <a:lnTo>
                    <a:pt x="97" y="2"/>
                  </a:lnTo>
                  <a:lnTo>
                    <a:pt x="0" y="3"/>
                  </a:lnTo>
                  <a:lnTo>
                    <a:pt x="1" y="15"/>
                  </a:lnTo>
                  <a:lnTo>
                    <a:pt x="3" y="27"/>
                  </a:lnTo>
                  <a:lnTo>
                    <a:pt x="4" y="38"/>
                  </a:lnTo>
                  <a:lnTo>
                    <a:pt x="7" y="50"/>
                  </a:lnTo>
                  <a:lnTo>
                    <a:pt x="8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4" y="97"/>
                  </a:lnTo>
                  <a:lnTo>
                    <a:pt x="73" y="105"/>
                  </a:lnTo>
                  <a:lnTo>
                    <a:pt x="133" y="113"/>
                  </a:lnTo>
                  <a:lnTo>
                    <a:pt x="193" y="119"/>
                  </a:lnTo>
                  <a:lnTo>
                    <a:pt x="257" y="126"/>
                  </a:lnTo>
                  <a:lnTo>
                    <a:pt x="320" y="128"/>
                  </a:lnTo>
                  <a:lnTo>
                    <a:pt x="385" y="132"/>
                  </a:lnTo>
                  <a:lnTo>
                    <a:pt x="450" y="135"/>
                  </a:lnTo>
                  <a:lnTo>
                    <a:pt x="519" y="136"/>
                  </a:lnTo>
                  <a:lnTo>
                    <a:pt x="577" y="135"/>
                  </a:lnTo>
                  <a:lnTo>
                    <a:pt x="632" y="132"/>
                  </a:lnTo>
                  <a:lnTo>
                    <a:pt x="684" y="127"/>
                  </a:lnTo>
                  <a:lnTo>
                    <a:pt x="737" y="123"/>
                  </a:lnTo>
                  <a:lnTo>
                    <a:pt x="786" y="117"/>
                  </a:lnTo>
                  <a:lnTo>
                    <a:pt x="834" y="110"/>
                  </a:lnTo>
                  <a:lnTo>
                    <a:pt x="882" y="102"/>
                  </a:lnTo>
                  <a:lnTo>
                    <a:pt x="933" y="97"/>
                  </a:lnTo>
                  <a:lnTo>
                    <a:pt x="920" y="85"/>
                  </a:lnTo>
                  <a:lnTo>
                    <a:pt x="907" y="75"/>
                  </a:lnTo>
                  <a:lnTo>
                    <a:pt x="893" y="64"/>
                  </a:lnTo>
                  <a:lnTo>
                    <a:pt x="878" y="54"/>
                  </a:lnTo>
                  <a:lnTo>
                    <a:pt x="858" y="44"/>
                  </a:lnTo>
                  <a:lnTo>
                    <a:pt x="837" y="34"/>
                  </a:lnTo>
                  <a:lnTo>
                    <a:pt x="813" y="27"/>
                  </a:lnTo>
                  <a:lnTo>
                    <a:pt x="785" y="19"/>
                  </a:lnTo>
                  <a:close/>
                </a:path>
              </a:pathLst>
            </a:custGeom>
            <a:solidFill>
              <a:srgbClr val="5E1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5" name="Freeform 67"/>
            <p:cNvSpPr>
              <a:spLocks/>
            </p:cNvSpPr>
            <p:nvPr/>
          </p:nvSpPr>
          <p:spPr bwMode="auto">
            <a:xfrm>
              <a:off x="4676" y="2735"/>
              <a:ext cx="311" cy="58"/>
            </a:xfrm>
            <a:custGeom>
              <a:avLst/>
              <a:gdLst/>
              <a:ahLst/>
              <a:cxnLst>
                <a:cxn ang="0">
                  <a:pos x="785" y="18"/>
                </a:cxn>
                <a:cxn ang="0">
                  <a:pos x="686" y="10"/>
                </a:cxn>
                <a:cxn ang="0">
                  <a:pos x="588" y="5"/>
                </a:cxn>
                <a:cxn ang="0">
                  <a:pos x="490" y="1"/>
                </a:cxn>
                <a:cxn ang="0">
                  <a:pos x="392" y="1"/>
                </a:cxn>
                <a:cxn ang="0">
                  <a:pos x="293" y="0"/>
                </a:cxn>
                <a:cxn ang="0">
                  <a:pos x="196" y="1"/>
                </a:cxn>
                <a:cxn ang="0">
                  <a:pos x="97" y="1"/>
                </a:cxn>
                <a:cxn ang="0">
                  <a:pos x="0" y="4"/>
                </a:cxn>
                <a:cxn ang="0">
                  <a:pos x="1" y="13"/>
                </a:cxn>
                <a:cxn ang="0">
                  <a:pos x="3" y="23"/>
                </a:cxn>
                <a:cxn ang="0">
                  <a:pos x="4" y="32"/>
                </a:cxn>
                <a:cxn ang="0">
                  <a:pos x="7" y="43"/>
                </a:cxn>
                <a:cxn ang="0">
                  <a:pos x="8" y="52"/>
                </a:cxn>
                <a:cxn ang="0">
                  <a:pos x="10" y="63"/>
                </a:cxn>
                <a:cxn ang="0">
                  <a:pos x="11" y="72"/>
                </a:cxn>
                <a:cxn ang="0">
                  <a:pos x="14" y="82"/>
                </a:cxn>
                <a:cxn ang="0">
                  <a:pos x="73" y="89"/>
                </a:cxn>
                <a:cxn ang="0">
                  <a:pos x="133" y="95"/>
                </a:cxn>
                <a:cxn ang="0">
                  <a:pos x="193" y="100"/>
                </a:cxn>
                <a:cxn ang="0">
                  <a:pos x="257" y="106"/>
                </a:cxn>
                <a:cxn ang="0">
                  <a:pos x="320" y="108"/>
                </a:cxn>
                <a:cxn ang="0">
                  <a:pos x="385" y="112"/>
                </a:cxn>
                <a:cxn ang="0">
                  <a:pos x="450" y="113"/>
                </a:cxn>
                <a:cxn ang="0">
                  <a:pos x="519" y="115"/>
                </a:cxn>
                <a:cxn ang="0">
                  <a:pos x="577" y="113"/>
                </a:cxn>
                <a:cxn ang="0">
                  <a:pos x="632" y="112"/>
                </a:cxn>
                <a:cxn ang="0">
                  <a:pos x="684" y="108"/>
                </a:cxn>
                <a:cxn ang="0">
                  <a:pos x="737" y="104"/>
                </a:cxn>
                <a:cxn ang="0">
                  <a:pos x="786" y="98"/>
                </a:cxn>
                <a:cxn ang="0">
                  <a:pos x="834" y="93"/>
                </a:cxn>
                <a:cxn ang="0">
                  <a:pos x="882" y="86"/>
                </a:cxn>
                <a:cxn ang="0">
                  <a:pos x="933" y="82"/>
                </a:cxn>
                <a:cxn ang="0">
                  <a:pos x="920" y="72"/>
                </a:cxn>
                <a:cxn ang="0">
                  <a:pos x="907" y="63"/>
                </a:cxn>
                <a:cxn ang="0">
                  <a:pos x="893" y="55"/>
                </a:cxn>
                <a:cxn ang="0">
                  <a:pos x="878" y="47"/>
                </a:cxn>
                <a:cxn ang="0">
                  <a:pos x="858" y="39"/>
                </a:cxn>
                <a:cxn ang="0">
                  <a:pos x="837" y="31"/>
                </a:cxn>
                <a:cxn ang="0">
                  <a:pos x="813" y="23"/>
                </a:cxn>
                <a:cxn ang="0">
                  <a:pos x="785" y="18"/>
                </a:cxn>
              </a:cxnLst>
              <a:rect l="0" t="0" r="r" b="b"/>
              <a:pathLst>
                <a:path w="933" h="115">
                  <a:moveTo>
                    <a:pt x="785" y="18"/>
                  </a:moveTo>
                  <a:lnTo>
                    <a:pt x="686" y="10"/>
                  </a:lnTo>
                  <a:lnTo>
                    <a:pt x="588" y="5"/>
                  </a:lnTo>
                  <a:lnTo>
                    <a:pt x="490" y="1"/>
                  </a:lnTo>
                  <a:lnTo>
                    <a:pt x="392" y="1"/>
                  </a:lnTo>
                  <a:lnTo>
                    <a:pt x="293" y="0"/>
                  </a:lnTo>
                  <a:lnTo>
                    <a:pt x="196" y="1"/>
                  </a:lnTo>
                  <a:lnTo>
                    <a:pt x="97" y="1"/>
                  </a:lnTo>
                  <a:lnTo>
                    <a:pt x="0" y="4"/>
                  </a:lnTo>
                  <a:lnTo>
                    <a:pt x="1" y="13"/>
                  </a:lnTo>
                  <a:lnTo>
                    <a:pt x="3" y="23"/>
                  </a:lnTo>
                  <a:lnTo>
                    <a:pt x="4" y="32"/>
                  </a:lnTo>
                  <a:lnTo>
                    <a:pt x="7" y="43"/>
                  </a:lnTo>
                  <a:lnTo>
                    <a:pt x="8" y="52"/>
                  </a:lnTo>
                  <a:lnTo>
                    <a:pt x="10" y="63"/>
                  </a:lnTo>
                  <a:lnTo>
                    <a:pt x="11" y="72"/>
                  </a:lnTo>
                  <a:lnTo>
                    <a:pt x="14" y="82"/>
                  </a:lnTo>
                  <a:lnTo>
                    <a:pt x="73" y="89"/>
                  </a:lnTo>
                  <a:lnTo>
                    <a:pt x="133" y="95"/>
                  </a:lnTo>
                  <a:lnTo>
                    <a:pt x="193" y="100"/>
                  </a:lnTo>
                  <a:lnTo>
                    <a:pt x="257" y="106"/>
                  </a:lnTo>
                  <a:lnTo>
                    <a:pt x="320" y="108"/>
                  </a:lnTo>
                  <a:lnTo>
                    <a:pt x="385" y="112"/>
                  </a:lnTo>
                  <a:lnTo>
                    <a:pt x="450" y="113"/>
                  </a:lnTo>
                  <a:lnTo>
                    <a:pt x="519" y="115"/>
                  </a:lnTo>
                  <a:lnTo>
                    <a:pt x="577" y="113"/>
                  </a:lnTo>
                  <a:lnTo>
                    <a:pt x="632" y="112"/>
                  </a:lnTo>
                  <a:lnTo>
                    <a:pt x="684" y="108"/>
                  </a:lnTo>
                  <a:lnTo>
                    <a:pt x="737" y="104"/>
                  </a:lnTo>
                  <a:lnTo>
                    <a:pt x="786" y="98"/>
                  </a:lnTo>
                  <a:lnTo>
                    <a:pt x="834" y="93"/>
                  </a:lnTo>
                  <a:lnTo>
                    <a:pt x="882" y="86"/>
                  </a:lnTo>
                  <a:lnTo>
                    <a:pt x="933" y="82"/>
                  </a:lnTo>
                  <a:lnTo>
                    <a:pt x="920" y="72"/>
                  </a:lnTo>
                  <a:lnTo>
                    <a:pt x="907" y="63"/>
                  </a:lnTo>
                  <a:lnTo>
                    <a:pt x="893" y="55"/>
                  </a:lnTo>
                  <a:lnTo>
                    <a:pt x="878" y="47"/>
                  </a:lnTo>
                  <a:lnTo>
                    <a:pt x="858" y="39"/>
                  </a:lnTo>
                  <a:lnTo>
                    <a:pt x="837" y="31"/>
                  </a:lnTo>
                  <a:lnTo>
                    <a:pt x="813" y="23"/>
                  </a:lnTo>
                  <a:lnTo>
                    <a:pt x="785" y="18"/>
                  </a:lnTo>
                  <a:close/>
                </a:path>
              </a:pathLst>
            </a:custGeom>
            <a:solidFill>
              <a:srgbClr val="6B1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6" name="Freeform 68"/>
            <p:cNvSpPr>
              <a:spLocks/>
            </p:cNvSpPr>
            <p:nvPr/>
          </p:nvSpPr>
          <p:spPr bwMode="auto">
            <a:xfrm>
              <a:off x="4938" y="2643"/>
              <a:ext cx="325" cy="169"/>
            </a:xfrm>
            <a:custGeom>
              <a:avLst/>
              <a:gdLst/>
              <a:ahLst/>
              <a:cxnLst>
                <a:cxn ang="0">
                  <a:pos x="975" y="70"/>
                </a:cxn>
                <a:cxn ang="0">
                  <a:pos x="808" y="25"/>
                </a:cxn>
                <a:cxn ang="0">
                  <a:pos x="660" y="2"/>
                </a:cxn>
                <a:cxn ang="0">
                  <a:pos x="525" y="0"/>
                </a:cxn>
                <a:cxn ang="0">
                  <a:pos x="403" y="17"/>
                </a:cxn>
                <a:cxn ang="0">
                  <a:pos x="290" y="48"/>
                </a:cxn>
                <a:cxn ang="0">
                  <a:pos x="186" y="94"/>
                </a:cxn>
                <a:cxn ang="0">
                  <a:pos x="90" y="150"/>
                </a:cxn>
                <a:cxn ang="0">
                  <a:pos x="0" y="214"/>
                </a:cxn>
                <a:cxn ang="0">
                  <a:pos x="14" y="233"/>
                </a:cxn>
                <a:cxn ang="0">
                  <a:pos x="32" y="252"/>
                </a:cxn>
                <a:cxn ang="0">
                  <a:pos x="52" y="267"/>
                </a:cxn>
                <a:cxn ang="0">
                  <a:pos x="76" y="283"/>
                </a:cxn>
                <a:cxn ang="0">
                  <a:pos x="101" y="295"/>
                </a:cxn>
                <a:cxn ang="0">
                  <a:pos x="131" y="305"/>
                </a:cxn>
                <a:cxn ang="0">
                  <a:pos x="163" y="313"/>
                </a:cxn>
                <a:cxn ang="0">
                  <a:pos x="200" y="321"/>
                </a:cxn>
                <a:cxn ang="0">
                  <a:pos x="273" y="322"/>
                </a:cxn>
                <a:cxn ang="0">
                  <a:pos x="348" y="325"/>
                </a:cxn>
                <a:cxn ang="0">
                  <a:pos x="423" y="326"/>
                </a:cxn>
                <a:cxn ang="0">
                  <a:pos x="499" y="329"/>
                </a:cxn>
                <a:cxn ang="0">
                  <a:pos x="573" y="330"/>
                </a:cxn>
                <a:cxn ang="0">
                  <a:pos x="648" y="333"/>
                </a:cxn>
                <a:cxn ang="0">
                  <a:pos x="722" y="334"/>
                </a:cxn>
                <a:cxn ang="0">
                  <a:pos x="799" y="338"/>
                </a:cxn>
                <a:cxn ang="0">
                  <a:pos x="841" y="331"/>
                </a:cxn>
                <a:cxn ang="0">
                  <a:pos x="875" y="313"/>
                </a:cxn>
                <a:cxn ang="0">
                  <a:pos x="900" y="286"/>
                </a:cxn>
                <a:cxn ang="0">
                  <a:pos x="921" y="250"/>
                </a:cxn>
                <a:cxn ang="0">
                  <a:pos x="935" y="209"/>
                </a:cxn>
                <a:cxn ang="0">
                  <a:pos x="950" y="163"/>
                </a:cxn>
                <a:cxn ang="0">
                  <a:pos x="961" y="116"/>
                </a:cxn>
                <a:cxn ang="0">
                  <a:pos x="975" y="70"/>
                </a:cxn>
              </a:cxnLst>
              <a:rect l="0" t="0" r="r" b="b"/>
              <a:pathLst>
                <a:path w="975" h="338">
                  <a:moveTo>
                    <a:pt x="975" y="70"/>
                  </a:moveTo>
                  <a:lnTo>
                    <a:pt x="808" y="25"/>
                  </a:lnTo>
                  <a:lnTo>
                    <a:pt x="660" y="2"/>
                  </a:lnTo>
                  <a:lnTo>
                    <a:pt x="525" y="0"/>
                  </a:lnTo>
                  <a:lnTo>
                    <a:pt x="403" y="17"/>
                  </a:lnTo>
                  <a:lnTo>
                    <a:pt x="290" y="48"/>
                  </a:lnTo>
                  <a:lnTo>
                    <a:pt x="186" y="94"/>
                  </a:lnTo>
                  <a:lnTo>
                    <a:pt x="90" y="150"/>
                  </a:lnTo>
                  <a:lnTo>
                    <a:pt x="0" y="214"/>
                  </a:lnTo>
                  <a:lnTo>
                    <a:pt x="14" y="233"/>
                  </a:lnTo>
                  <a:lnTo>
                    <a:pt x="32" y="252"/>
                  </a:lnTo>
                  <a:lnTo>
                    <a:pt x="52" y="267"/>
                  </a:lnTo>
                  <a:lnTo>
                    <a:pt x="76" y="283"/>
                  </a:lnTo>
                  <a:lnTo>
                    <a:pt x="101" y="295"/>
                  </a:lnTo>
                  <a:lnTo>
                    <a:pt x="131" y="305"/>
                  </a:lnTo>
                  <a:lnTo>
                    <a:pt x="163" y="313"/>
                  </a:lnTo>
                  <a:lnTo>
                    <a:pt x="200" y="321"/>
                  </a:lnTo>
                  <a:lnTo>
                    <a:pt x="273" y="322"/>
                  </a:lnTo>
                  <a:lnTo>
                    <a:pt x="348" y="325"/>
                  </a:lnTo>
                  <a:lnTo>
                    <a:pt x="423" y="326"/>
                  </a:lnTo>
                  <a:lnTo>
                    <a:pt x="499" y="329"/>
                  </a:lnTo>
                  <a:lnTo>
                    <a:pt x="573" y="330"/>
                  </a:lnTo>
                  <a:lnTo>
                    <a:pt x="648" y="333"/>
                  </a:lnTo>
                  <a:lnTo>
                    <a:pt x="722" y="334"/>
                  </a:lnTo>
                  <a:lnTo>
                    <a:pt x="799" y="338"/>
                  </a:lnTo>
                  <a:lnTo>
                    <a:pt x="841" y="331"/>
                  </a:lnTo>
                  <a:lnTo>
                    <a:pt x="875" y="313"/>
                  </a:lnTo>
                  <a:lnTo>
                    <a:pt x="900" y="286"/>
                  </a:lnTo>
                  <a:lnTo>
                    <a:pt x="921" y="250"/>
                  </a:lnTo>
                  <a:lnTo>
                    <a:pt x="935" y="209"/>
                  </a:lnTo>
                  <a:lnTo>
                    <a:pt x="950" y="163"/>
                  </a:lnTo>
                  <a:lnTo>
                    <a:pt x="961" y="116"/>
                  </a:lnTo>
                  <a:lnTo>
                    <a:pt x="975" y="70"/>
                  </a:lnTo>
                  <a:close/>
                </a:path>
              </a:pathLst>
            </a:custGeom>
            <a:solidFill>
              <a:srgbClr val="6317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7" name="Freeform 69"/>
            <p:cNvSpPr>
              <a:spLocks/>
            </p:cNvSpPr>
            <p:nvPr/>
          </p:nvSpPr>
          <p:spPr bwMode="auto">
            <a:xfrm>
              <a:off x="4949" y="2648"/>
              <a:ext cx="303" cy="157"/>
            </a:xfrm>
            <a:custGeom>
              <a:avLst/>
              <a:gdLst/>
              <a:ahLst/>
              <a:cxnLst>
                <a:cxn ang="0">
                  <a:pos x="909" y="66"/>
                </a:cxn>
                <a:cxn ang="0">
                  <a:pos x="753" y="22"/>
                </a:cxn>
                <a:cxn ang="0">
                  <a:pos x="615" y="1"/>
                </a:cxn>
                <a:cxn ang="0">
                  <a:pos x="488" y="0"/>
                </a:cxn>
                <a:cxn ang="0">
                  <a:pos x="375" y="16"/>
                </a:cxn>
                <a:cxn ang="0">
                  <a:pos x="269" y="46"/>
                </a:cxn>
                <a:cxn ang="0">
                  <a:pos x="173" y="87"/>
                </a:cxn>
                <a:cxn ang="0">
                  <a:pos x="83" y="138"/>
                </a:cxn>
                <a:cxn ang="0">
                  <a:pos x="0" y="198"/>
                </a:cxn>
                <a:cxn ang="0">
                  <a:pos x="11" y="217"/>
                </a:cxn>
                <a:cxn ang="0">
                  <a:pos x="28" y="235"/>
                </a:cxn>
                <a:cxn ang="0">
                  <a:pos x="48" y="249"/>
                </a:cxn>
                <a:cxn ang="0">
                  <a:pos x="70" y="264"/>
                </a:cxn>
                <a:cxn ang="0">
                  <a:pos x="94" y="274"/>
                </a:cxn>
                <a:cxn ang="0">
                  <a:pos x="122" y="285"/>
                </a:cxn>
                <a:cxn ang="0">
                  <a:pos x="152" y="291"/>
                </a:cxn>
                <a:cxn ang="0">
                  <a:pos x="186" y="298"/>
                </a:cxn>
                <a:cxn ang="0">
                  <a:pos x="255" y="299"/>
                </a:cxn>
                <a:cxn ang="0">
                  <a:pos x="324" y="301"/>
                </a:cxn>
                <a:cxn ang="0">
                  <a:pos x="393" y="303"/>
                </a:cxn>
                <a:cxn ang="0">
                  <a:pos x="464" y="305"/>
                </a:cxn>
                <a:cxn ang="0">
                  <a:pos x="533" y="307"/>
                </a:cxn>
                <a:cxn ang="0">
                  <a:pos x="604" y="309"/>
                </a:cxn>
                <a:cxn ang="0">
                  <a:pos x="673" y="312"/>
                </a:cxn>
                <a:cxn ang="0">
                  <a:pos x="743" y="315"/>
                </a:cxn>
                <a:cxn ang="0">
                  <a:pos x="783" y="308"/>
                </a:cxn>
                <a:cxn ang="0">
                  <a:pos x="814" y="292"/>
                </a:cxn>
                <a:cxn ang="0">
                  <a:pos x="838" y="266"/>
                </a:cxn>
                <a:cxn ang="0">
                  <a:pos x="858" y="234"/>
                </a:cxn>
                <a:cxn ang="0">
                  <a:pos x="872" y="194"/>
                </a:cxn>
                <a:cxn ang="0">
                  <a:pos x="885" y="153"/>
                </a:cxn>
                <a:cxn ang="0">
                  <a:pos x="896" y="108"/>
                </a:cxn>
                <a:cxn ang="0">
                  <a:pos x="909" y="66"/>
                </a:cxn>
              </a:cxnLst>
              <a:rect l="0" t="0" r="r" b="b"/>
              <a:pathLst>
                <a:path w="909" h="315">
                  <a:moveTo>
                    <a:pt x="909" y="66"/>
                  </a:moveTo>
                  <a:lnTo>
                    <a:pt x="753" y="22"/>
                  </a:lnTo>
                  <a:lnTo>
                    <a:pt x="615" y="1"/>
                  </a:lnTo>
                  <a:lnTo>
                    <a:pt x="488" y="0"/>
                  </a:lnTo>
                  <a:lnTo>
                    <a:pt x="375" y="16"/>
                  </a:lnTo>
                  <a:lnTo>
                    <a:pt x="269" y="46"/>
                  </a:lnTo>
                  <a:lnTo>
                    <a:pt x="173" y="87"/>
                  </a:lnTo>
                  <a:lnTo>
                    <a:pt x="83" y="138"/>
                  </a:lnTo>
                  <a:lnTo>
                    <a:pt x="0" y="198"/>
                  </a:lnTo>
                  <a:lnTo>
                    <a:pt x="11" y="217"/>
                  </a:lnTo>
                  <a:lnTo>
                    <a:pt x="28" y="235"/>
                  </a:lnTo>
                  <a:lnTo>
                    <a:pt x="48" y="249"/>
                  </a:lnTo>
                  <a:lnTo>
                    <a:pt x="70" y="264"/>
                  </a:lnTo>
                  <a:lnTo>
                    <a:pt x="94" y="274"/>
                  </a:lnTo>
                  <a:lnTo>
                    <a:pt x="122" y="285"/>
                  </a:lnTo>
                  <a:lnTo>
                    <a:pt x="152" y="291"/>
                  </a:lnTo>
                  <a:lnTo>
                    <a:pt x="186" y="298"/>
                  </a:lnTo>
                  <a:lnTo>
                    <a:pt x="255" y="299"/>
                  </a:lnTo>
                  <a:lnTo>
                    <a:pt x="324" y="301"/>
                  </a:lnTo>
                  <a:lnTo>
                    <a:pt x="393" y="303"/>
                  </a:lnTo>
                  <a:lnTo>
                    <a:pt x="464" y="305"/>
                  </a:lnTo>
                  <a:lnTo>
                    <a:pt x="533" y="307"/>
                  </a:lnTo>
                  <a:lnTo>
                    <a:pt x="604" y="309"/>
                  </a:lnTo>
                  <a:lnTo>
                    <a:pt x="673" y="312"/>
                  </a:lnTo>
                  <a:lnTo>
                    <a:pt x="743" y="315"/>
                  </a:lnTo>
                  <a:lnTo>
                    <a:pt x="783" y="308"/>
                  </a:lnTo>
                  <a:lnTo>
                    <a:pt x="814" y="292"/>
                  </a:lnTo>
                  <a:lnTo>
                    <a:pt x="838" y="266"/>
                  </a:lnTo>
                  <a:lnTo>
                    <a:pt x="858" y="234"/>
                  </a:lnTo>
                  <a:lnTo>
                    <a:pt x="872" y="194"/>
                  </a:lnTo>
                  <a:lnTo>
                    <a:pt x="885" y="153"/>
                  </a:lnTo>
                  <a:lnTo>
                    <a:pt x="896" y="108"/>
                  </a:lnTo>
                  <a:lnTo>
                    <a:pt x="909" y="66"/>
                  </a:lnTo>
                  <a:close/>
                </a:path>
              </a:pathLst>
            </a:custGeom>
            <a:solidFill>
              <a:srgbClr val="702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8" name="Freeform 70"/>
            <p:cNvSpPr>
              <a:spLocks/>
            </p:cNvSpPr>
            <p:nvPr/>
          </p:nvSpPr>
          <p:spPr bwMode="auto">
            <a:xfrm>
              <a:off x="4960" y="2653"/>
              <a:ext cx="281" cy="145"/>
            </a:xfrm>
            <a:custGeom>
              <a:avLst/>
              <a:gdLst/>
              <a:ahLst/>
              <a:cxnLst>
                <a:cxn ang="0">
                  <a:pos x="843" y="61"/>
                </a:cxn>
                <a:cxn ang="0">
                  <a:pos x="700" y="21"/>
                </a:cxn>
                <a:cxn ang="0">
                  <a:pos x="572" y="1"/>
                </a:cxn>
                <a:cxn ang="0">
                  <a:pos x="454" y="0"/>
                </a:cxn>
                <a:cxn ang="0">
                  <a:pos x="349" y="14"/>
                </a:cxn>
                <a:cxn ang="0">
                  <a:pos x="250" y="42"/>
                </a:cxn>
                <a:cxn ang="0">
                  <a:pos x="161" y="81"/>
                </a:cxn>
                <a:cxn ang="0">
                  <a:pos x="78" y="128"/>
                </a:cxn>
                <a:cxn ang="0">
                  <a:pos x="0" y="184"/>
                </a:cxn>
                <a:cxn ang="0">
                  <a:pos x="11" y="201"/>
                </a:cxn>
                <a:cxn ang="0">
                  <a:pos x="27" y="218"/>
                </a:cxn>
                <a:cxn ang="0">
                  <a:pos x="44" y="231"/>
                </a:cxn>
                <a:cxn ang="0">
                  <a:pos x="66" y="244"/>
                </a:cxn>
                <a:cxn ang="0">
                  <a:pos x="87" y="255"/>
                </a:cxn>
                <a:cxn ang="0">
                  <a:pos x="113" y="264"/>
                </a:cxn>
                <a:cxn ang="0">
                  <a:pos x="141" y="270"/>
                </a:cxn>
                <a:cxn ang="0">
                  <a:pos x="172" y="276"/>
                </a:cxn>
                <a:cxn ang="0">
                  <a:pos x="236" y="277"/>
                </a:cxn>
                <a:cxn ang="0">
                  <a:pos x="301" y="279"/>
                </a:cxn>
                <a:cxn ang="0">
                  <a:pos x="366" y="281"/>
                </a:cxn>
                <a:cxn ang="0">
                  <a:pos x="431" y="283"/>
                </a:cxn>
                <a:cxn ang="0">
                  <a:pos x="494" y="285"/>
                </a:cxn>
                <a:cxn ang="0">
                  <a:pos x="560" y="287"/>
                </a:cxn>
                <a:cxn ang="0">
                  <a:pos x="624" y="289"/>
                </a:cxn>
                <a:cxn ang="0">
                  <a:pos x="690" y="291"/>
                </a:cxn>
                <a:cxn ang="0">
                  <a:pos x="726" y="285"/>
                </a:cxn>
                <a:cxn ang="0">
                  <a:pos x="755" y="270"/>
                </a:cxn>
                <a:cxn ang="0">
                  <a:pos x="778" y="245"/>
                </a:cxn>
                <a:cxn ang="0">
                  <a:pos x="796" y="215"/>
                </a:cxn>
                <a:cxn ang="0">
                  <a:pos x="809" y="179"/>
                </a:cxn>
                <a:cxn ang="0">
                  <a:pos x="820" y="140"/>
                </a:cxn>
                <a:cxn ang="0">
                  <a:pos x="830" y="99"/>
                </a:cxn>
                <a:cxn ang="0">
                  <a:pos x="843" y="61"/>
                </a:cxn>
              </a:cxnLst>
              <a:rect l="0" t="0" r="r" b="b"/>
              <a:pathLst>
                <a:path w="843" h="291">
                  <a:moveTo>
                    <a:pt x="843" y="61"/>
                  </a:moveTo>
                  <a:lnTo>
                    <a:pt x="700" y="21"/>
                  </a:lnTo>
                  <a:lnTo>
                    <a:pt x="572" y="1"/>
                  </a:lnTo>
                  <a:lnTo>
                    <a:pt x="454" y="0"/>
                  </a:lnTo>
                  <a:lnTo>
                    <a:pt x="349" y="14"/>
                  </a:lnTo>
                  <a:lnTo>
                    <a:pt x="250" y="42"/>
                  </a:lnTo>
                  <a:lnTo>
                    <a:pt x="161" y="81"/>
                  </a:lnTo>
                  <a:lnTo>
                    <a:pt x="78" y="128"/>
                  </a:lnTo>
                  <a:lnTo>
                    <a:pt x="0" y="184"/>
                  </a:lnTo>
                  <a:lnTo>
                    <a:pt x="11" y="201"/>
                  </a:lnTo>
                  <a:lnTo>
                    <a:pt x="27" y="218"/>
                  </a:lnTo>
                  <a:lnTo>
                    <a:pt x="44" y="231"/>
                  </a:lnTo>
                  <a:lnTo>
                    <a:pt x="66" y="244"/>
                  </a:lnTo>
                  <a:lnTo>
                    <a:pt x="87" y="255"/>
                  </a:lnTo>
                  <a:lnTo>
                    <a:pt x="113" y="264"/>
                  </a:lnTo>
                  <a:lnTo>
                    <a:pt x="141" y="270"/>
                  </a:lnTo>
                  <a:lnTo>
                    <a:pt x="172" y="276"/>
                  </a:lnTo>
                  <a:lnTo>
                    <a:pt x="236" y="277"/>
                  </a:lnTo>
                  <a:lnTo>
                    <a:pt x="301" y="279"/>
                  </a:lnTo>
                  <a:lnTo>
                    <a:pt x="366" y="281"/>
                  </a:lnTo>
                  <a:lnTo>
                    <a:pt x="431" y="283"/>
                  </a:lnTo>
                  <a:lnTo>
                    <a:pt x="494" y="285"/>
                  </a:lnTo>
                  <a:lnTo>
                    <a:pt x="560" y="287"/>
                  </a:lnTo>
                  <a:lnTo>
                    <a:pt x="624" y="289"/>
                  </a:lnTo>
                  <a:lnTo>
                    <a:pt x="690" y="291"/>
                  </a:lnTo>
                  <a:lnTo>
                    <a:pt x="726" y="285"/>
                  </a:lnTo>
                  <a:lnTo>
                    <a:pt x="755" y="270"/>
                  </a:lnTo>
                  <a:lnTo>
                    <a:pt x="778" y="245"/>
                  </a:lnTo>
                  <a:lnTo>
                    <a:pt x="796" y="215"/>
                  </a:lnTo>
                  <a:lnTo>
                    <a:pt x="809" y="179"/>
                  </a:lnTo>
                  <a:lnTo>
                    <a:pt x="820" y="140"/>
                  </a:lnTo>
                  <a:lnTo>
                    <a:pt x="830" y="99"/>
                  </a:lnTo>
                  <a:lnTo>
                    <a:pt x="843" y="61"/>
                  </a:lnTo>
                  <a:close/>
                </a:path>
              </a:pathLst>
            </a:custGeom>
            <a:solidFill>
              <a:srgbClr val="80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9" name="Freeform 71"/>
            <p:cNvSpPr>
              <a:spLocks/>
            </p:cNvSpPr>
            <p:nvPr/>
          </p:nvSpPr>
          <p:spPr bwMode="auto">
            <a:xfrm>
              <a:off x="4971" y="2656"/>
              <a:ext cx="258" cy="136"/>
            </a:xfrm>
            <a:custGeom>
              <a:avLst/>
              <a:gdLst/>
              <a:ahLst/>
              <a:cxnLst>
                <a:cxn ang="0">
                  <a:pos x="775" y="57"/>
                </a:cxn>
                <a:cxn ang="0">
                  <a:pos x="644" y="19"/>
                </a:cxn>
                <a:cxn ang="0">
                  <a:pos x="525" y="1"/>
                </a:cxn>
                <a:cxn ang="0">
                  <a:pos x="418" y="0"/>
                </a:cxn>
                <a:cxn ang="0">
                  <a:pos x="320" y="13"/>
                </a:cxn>
                <a:cxn ang="0">
                  <a:pos x="230" y="38"/>
                </a:cxn>
                <a:cxn ang="0">
                  <a:pos x="148" y="74"/>
                </a:cxn>
                <a:cxn ang="0">
                  <a:pos x="72" y="119"/>
                </a:cxn>
                <a:cxn ang="0">
                  <a:pos x="0" y="170"/>
                </a:cxn>
                <a:cxn ang="0">
                  <a:pos x="11" y="185"/>
                </a:cxn>
                <a:cxn ang="0">
                  <a:pos x="25" y="201"/>
                </a:cxn>
                <a:cxn ang="0">
                  <a:pos x="41" y="213"/>
                </a:cxn>
                <a:cxn ang="0">
                  <a:pos x="61" y="226"/>
                </a:cxn>
                <a:cxn ang="0">
                  <a:pos x="80" y="235"/>
                </a:cxn>
                <a:cxn ang="0">
                  <a:pos x="104" y="243"/>
                </a:cxn>
                <a:cxn ang="0">
                  <a:pos x="130" y="249"/>
                </a:cxn>
                <a:cxn ang="0">
                  <a:pos x="158" y="254"/>
                </a:cxn>
                <a:cxn ang="0">
                  <a:pos x="217" y="256"/>
                </a:cxn>
                <a:cxn ang="0">
                  <a:pos x="277" y="258"/>
                </a:cxn>
                <a:cxn ang="0">
                  <a:pos x="336" y="260"/>
                </a:cxn>
                <a:cxn ang="0">
                  <a:pos x="395" y="262"/>
                </a:cxn>
                <a:cxn ang="0">
                  <a:pos x="454" y="264"/>
                </a:cxn>
                <a:cxn ang="0">
                  <a:pos x="514" y="266"/>
                </a:cxn>
                <a:cxn ang="0">
                  <a:pos x="573" y="268"/>
                </a:cxn>
                <a:cxn ang="0">
                  <a:pos x="634" y="270"/>
                </a:cxn>
                <a:cxn ang="0">
                  <a:pos x="668" y="264"/>
                </a:cxn>
                <a:cxn ang="0">
                  <a:pos x="694" y="249"/>
                </a:cxn>
                <a:cxn ang="0">
                  <a:pos x="714" y="226"/>
                </a:cxn>
                <a:cxn ang="0">
                  <a:pos x="731" y="198"/>
                </a:cxn>
                <a:cxn ang="0">
                  <a:pos x="744" y="164"/>
                </a:cxn>
                <a:cxn ang="0">
                  <a:pos x="755" y="129"/>
                </a:cxn>
                <a:cxn ang="0">
                  <a:pos x="763" y="93"/>
                </a:cxn>
                <a:cxn ang="0">
                  <a:pos x="775" y="57"/>
                </a:cxn>
              </a:cxnLst>
              <a:rect l="0" t="0" r="r" b="b"/>
              <a:pathLst>
                <a:path w="775" h="270">
                  <a:moveTo>
                    <a:pt x="775" y="57"/>
                  </a:moveTo>
                  <a:lnTo>
                    <a:pt x="644" y="19"/>
                  </a:lnTo>
                  <a:lnTo>
                    <a:pt x="525" y="1"/>
                  </a:lnTo>
                  <a:lnTo>
                    <a:pt x="418" y="0"/>
                  </a:lnTo>
                  <a:lnTo>
                    <a:pt x="320" y="13"/>
                  </a:lnTo>
                  <a:lnTo>
                    <a:pt x="230" y="38"/>
                  </a:lnTo>
                  <a:lnTo>
                    <a:pt x="148" y="74"/>
                  </a:lnTo>
                  <a:lnTo>
                    <a:pt x="72" y="119"/>
                  </a:lnTo>
                  <a:lnTo>
                    <a:pt x="0" y="170"/>
                  </a:lnTo>
                  <a:lnTo>
                    <a:pt x="11" y="185"/>
                  </a:lnTo>
                  <a:lnTo>
                    <a:pt x="25" y="201"/>
                  </a:lnTo>
                  <a:lnTo>
                    <a:pt x="41" y="213"/>
                  </a:lnTo>
                  <a:lnTo>
                    <a:pt x="61" y="226"/>
                  </a:lnTo>
                  <a:lnTo>
                    <a:pt x="80" y="235"/>
                  </a:lnTo>
                  <a:lnTo>
                    <a:pt x="104" y="243"/>
                  </a:lnTo>
                  <a:lnTo>
                    <a:pt x="130" y="249"/>
                  </a:lnTo>
                  <a:lnTo>
                    <a:pt x="158" y="254"/>
                  </a:lnTo>
                  <a:lnTo>
                    <a:pt x="217" y="256"/>
                  </a:lnTo>
                  <a:lnTo>
                    <a:pt x="277" y="258"/>
                  </a:lnTo>
                  <a:lnTo>
                    <a:pt x="336" y="260"/>
                  </a:lnTo>
                  <a:lnTo>
                    <a:pt x="395" y="262"/>
                  </a:lnTo>
                  <a:lnTo>
                    <a:pt x="454" y="264"/>
                  </a:lnTo>
                  <a:lnTo>
                    <a:pt x="514" y="266"/>
                  </a:lnTo>
                  <a:lnTo>
                    <a:pt x="573" y="268"/>
                  </a:lnTo>
                  <a:lnTo>
                    <a:pt x="634" y="270"/>
                  </a:lnTo>
                  <a:lnTo>
                    <a:pt x="668" y="264"/>
                  </a:lnTo>
                  <a:lnTo>
                    <a:pt x="694" y="249"/>
                  </a:lnTo>
                  <a:lnTo>
                    <a:pt x="714" y="226"/>
                  </a:lnTo>
                  <a:lnTo>
                    <a:pt x="731" y="198"/>
                  </a:lnTo>
                  <a:lnTo>
                    <a:pt x="744" y="164"/>
                  </a:lnTo>
                  <a:lnTo>
                    <a:pt x="755" y="129"/>
                  </a:lnTo>
                  <a:lnTo>
                    <a:pt x="763" y="93"/>
                  </a:lnTo>
                  <a:lnTo>
                    <a:pt x="775" y="57"/>
                  </a:lnTo>
                  <a:close/>
                </a:path>
              </a:pathLst>
            </a:custGeom>
            <a:solidFill>
              <a:srgbClr val="8F4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0" name="Freeform 72"/>
            <p:cNvSpPr>
              <a:spLocks/>
            </p:cNvSpPr>
            <p:nvPr/>
          </p:nvSpPr>
          <p:spPr bwMode="auto">
            <a:xfrm>
              <a:off x="5004" y="2698"/>
              <a:ext cx="97" cy="164"/>
            </a:xfrm>
            <a:custGeom>
              <a:avLst/>
              <a:gdLst/>
              <a:ahLst/>
              <a:cxnLst>
                <a:cxn ang="0">
                  <a:pos x="240" y="280"/>
                </a:cxn>
                <a:cxn ang="0">
                  <a:pos x="246" y="244"/>
                </a:cxn>
                <a:cxn ang="0">
                  <a:pos x="251" y="209"/>
                </a:cxn>
                <a:cxn ang="0">
                  <a:pos x="257" y="174"/>
                </a:cxn>
                <a:cxn ang="0">
                  <a:pos x="264" y="140"/>
                </a:cxn>
                <a:cxn ang="0">
                  <a:pos x="270" y="105"/>
                </a:cxn>
                <a:cxn ang="0">
                  <a:pos x="277" y="69"/>
                </a:cxn>
                <a:cxn ang="0">
                  <a:pos x="282" y="34"/>
                </a:cxn>
                <a:cxn ang="0">
                  <a:pos x="289" y="0"/>
                </a:cxn>
                <a:cxn ang="0">
                  <a:pos x="225" y="1"/>
                </a:cxn>
                <a:cxn ang="0">
                  <a:pos x="168" y="12"/>
                </a:cxn>
                <a:cxn ang="0">
                  <a:pos x="119" y="30"/>
                </a:cxn>
                <a:cxn ang="0">
                  <a:pos x="79" y="56"/>
                </a:cxn>
                <a:cxn ang="0">
                  <a:pos x="45" y="90"/>
                </a:cxn>
                <a:cxn ang="0">
                  <a:pos x="21" y="133"/>
                </a:cxn>
                <a:cxn ang="0">
                  <a:pos x="6" y="184"/>
                </a:cxn>
                <a:cxn ang="0">
                  <a:pos x="0" y="246"/>
                </a:cxn>
                <a:cxn ang="0">
                  <a:pos x="16" y="286"/>
                </a:cxn>
                <a:cxn ang="0">
                  <a:pos x="38" y="312"/>
                </a:cxn>
                <a:cxn ang="0">
                  <a:pos x="64" y="325"/>
                </a:cxn>
                <a:cxn ang="0">
                  <a:pos x="96" y="329"/>
                </a:cxn>
                <a:cxn ang="0">
                  <a:pos x="129" y="323"/>
                </a:cxn>
                <a:cxn ang="0">
                  <a:pos x="164" y="311"/>
                </a:cxn>
                <a:cxn ang="0">
                  <a:pos x="202" y="295"/>
                </a:cxn>
                <a:cxn ang="0">
                  <a:pos x="240" y="280"/>
                </a:cxn>
              </a:cxnLst>
              <a:rect l="0" t="0" r="r" b="b"/>
              <a:pathLst>
                <a:path w="289" h="329">
                  <a:moveTo>
                    <a:pt x="240" y="280"/>
                  </a:moveTo>
                  <a:lnTo>
                    <a:pt x="246" y="244"/>
                  </a:lnTo>
                  <a:lnTo>
                    <a:pt x="251" y="209"/>
                  </a:lnTo>
                  <a:lnTo>
                    <a:pt x="257" y="174"/>
                  </a:lnTo>
                  <a:lnTo>
                    <a:pt x="264" y="140"/>
                  </a:lnTo>
                  <a:lnTo>
                    <a:pt x="270" y="105"/>
                  </a:lnTo>
                  <a:lnTo>
                    <a:pt x="277" y="69"/>
                  </a:lnTo>
                  <a:lnTo>
                    <a:pt x="282" y="34"/>
                  </a:lnTo>
                  <a:lnTo>
                    <a:pt x="289" y="0"/>
                  </a:lnTo>
                  <a:lnTo>
                    <a:pt x="225" y="1"/>
                  </a:lnTo>
                  <a:lnTo>
                    <a:pt x="168" y="12"/>
                  </a:lnTo>
                  <a:lnTo>
                    <a:pt x="119" y="30"/>
                  </a:lnTo>
                  <a:lnTo>
                    <a:pt x="79" y="56"/>
                  </a:lnTo>
                  <a:lnTo>
                    <a:pt x="45" y="90"/>
                  </a:lnTo>
                  <a:lnTo>
                    <a:pt x="21" y="133"/>
                  </a:lnTo>
                  <a:lnTo>
                    <a:pt x="6" y="184"/>
                  </a:lnTo>
                  <a:lnTo>
                    <a:pt x="0" y="246"/>
                  </a:lnTo>
                  <a:lnTo>
                    <a:pt x="16" y="286"/>
                  </a:lnTo>
                  <a:lnTo>
                    <a:pt x="38" y="312"/>
                  </a:lnTo>
                  <a:lnTo>
                    <a:pt x="64" y="325"/>
                  </a:lnTo>
                  <a:lnTo>
                    <a:pt x="96" y="329"/>
                  </a:lnTo>
                  <a:lnTo>
                    <a:pt x="129" y="323"/>
                  </a:lnTo>
                  <a:lnTo>
                    <a:pt x="164" y="311"/>
                  </a:lnTo>
                  <a:lnTo>
                    <a:pt x="202" y="295"/>
                  </a:lnTo>
                  <a:lnTo>
                    <a:pt x="240" y="280"/>
                  </a:lnTo>
                  <a:close/>
                </a:path>
              </a:pathLst>
            </a:custGeom>
            <a:solidFill>
              <a:srgbClr val="802B2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1" name="Freeform 73"/>
            <p:cNvSpPr>
              <a:spLocks/>
            </p:cNvSpPr>
            <p:nvPr/>
          </p:nvSpPr>
          <p:spPr bwMode="auto">
            <a:xfrm>
              <a:off x="5017" y="2723"/>
              <a:ext cx="71" cy="120"/>
            </a:xfrm>
            <a:custGeom>
              <a:avLst/>
              <a:gdLst/>
              <a:ahLst/>
              <a:cxnLst>
                <a:cxn ang="0">
                  <a:pos x="177" y="204"/>
                </a:cxn>
                <a:cxn ang="0">
                  <a:pos x="181" y="178"/>
                </a:cxn>
                <a:cxn ang="0">
                  <a:pos x="185" y="153"/>
                </a:cxn>
                <a:cxn ang="0">
                  <a:pos x="189" y="127"/>
                </a:cxn>
                <a:cxn ang="0">
                  <a:pos x="195" y="102"/>
                </a:cxn>
                <a:cxn ang="0">
                  <a:pos x="199" y="76"/>
                </a:cxn>
                <a:cxn ang="0">
                  <a:pos x="203" y="51"/>
                </a:cxn>
                <a:cxn ang="0">
                  <a:pos x="208" y="25"/>
                </a:cxn>
                <a:cxn ang="0">
                  <a:pos x="212" y="0"/>
                </a:cxn>
                <a:cxn ang="0">
                  <a:pos x="164" y="0"/>
                </a:cxn>
                <a:cxn ang="0">
                  <a:pos x="123" y="8"/>
                </a:cxn>
                <a:cxn ang="0">
                  <a:pos x="88" y="21"/>
                </a:cxn>
                <a:cxn ang="0">
                  <a:pos x="58" y="41"/>
                </a:cxn>
                <a:cxn ang="0">
                  <a:pos x="33" y="64"/>
                </a:cxn>
                <a:cxn ang="0">
                  <a:pos x="16" y="95"/>
                </a:cxn>
                <a:cxn ang="0">
                  <a:pos x="4" y="133"/>
                </a:cxn>
                <a:cxn ang="0">
                  <a:pos x="0" y="179"/>
                </a:cxn>
                <a:cxn ang="0">
                  <a:pos x="11" y="208"/>
                </a:cxn>
                <a:cxn ang="0">
                  <a:pos x="27" y="227"/>
                </a:cxn>
                <a:cxn ang="0">
                  <a:pos x="47" y="238"/>
                </a:cxn>
                <a:cxn ang="0">
                  <a:pos x="71" y="240"/>
                </a:cxn>
                <a:cxn ang="0">
                  <a:pos x="95" y="235"/>
                </a:cxn>
                <a:cxn ang="0">
                  <a:pos x="122" y="226"/>
                </a:cxn>
                <a:cxn ang="0">
                  <a:pos x="148" y="214"/>
                </a:cxn>
                <a:cxn ang="0">
                  <a:pos x="177" y="204"/>
                </a:cxn>
              </a:cxnLst>
              <a:rect l="0" t="0" r="r" b="b"/>
              <a:pathLst>
                <a:path w="212" h="240">
                  <a:moveTo>
                    <a:pt x="177" y="204"/>
                  </a:moveTo>
                  <a:lnTo>
                    <a:pt x="181" y="178"/>
                  </a:lnTo>
                  <a:lnTo>
                    <a:pt x="185" y="153"/>
                  </a:lnTo>
                  <a:lnTo>
                    <a:pt x="189" y="127"/>
                  </a:lnTo>
                  <a:lnTo>
                    <a:pt x="195" y="102"/>
                  </a:lnTo>
                  <a:lnTo>
                    <a:pt x="199" y="76"/>
                  </a:lnTo>
                  <a:lnTo>
                    <a:pt x="203" y="51"/>
                  </a:lnTo>
                  <a:lnTo>
                    <a:pt x="208" y="25"/>
                  </a:lnTo>
                  <a:lnTo>
                    <a:pt x="212" y="0"/>
                  </a:lnTo>
                  <a:lnTo>
                    <a:pt x="164" y="0"/>
                  </a:lnTo>
                  <a:lnTo>
                    <a:pt x="123" y="8"/>
                  </a:lnTo>
                  <a:lnTo>
                    <a:pt x="88" y="21"/>
                  </a:lnTo>
                  <a:lnTo>
                    <a:pt x="58" y="41"/>
                  </a:lnTo>
                  <a:lnTo>
                    <a:pt x="33" y="64"/>
                  </a:lnTo>
                  <a:lnTo>
                    <a:pt x="16" y="95"/>
                  </a:lnTo>
                  <a:lnTo>
                    <a:pt x="4" y="133"/>
                  </a:lnTo>
                  <a:lnTo>
                    <a:pt x="0" y="179"/>
                  </a:lnTo>
                  <a:lnTo>
                    <a:pt x="11" y="208"/>
                  </a:lnTo>
                  <a:lnTo>
                    <a:pt x="27" y="227"/>
                  </a:lnTo>
                  <a:lnTo>
                    <a:pt x="47" y="238"/>
                  </a:lnTo>
                  <a:lnTo>
                    <a:pt x="71" y="240"/>
                  </a:lnTo>
                  <a:lnTo>
                    <a:pt x="95" y="235"/>
                  </a:lnTo>
                  <a:lnTo>
                    <a:pt x="122" y="226"/>
                  </a:lnTo>
                  <a:lnTo>
                    <a:pt x="148" y="214"/>
                  </a:lnTo>
                  <a:lnTo>
                    <a:pt x="177" y="204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2" name="Freeform 74"/>
            <p:cNvSpPr>
              <a:spLocks/>
            </p:cNvSpPr>
            <p:nvPr/>
          </p:nvSpPr>
          <p:spPr bwMode="auto">
            <a:xfrm>
              <a:off x="5146" y="2715"/>
              <a:ext cx="62" cy="103"/>
            </a:xfrm>
            <a:custGeom>
              <a:avLst/>
              <a:gdLst/>
              <a:ahLst/>
              <a:cxnLst>
                <a:cxn ang="0">
                  <a:pos x="98" y="200"/>
                </a:cxn>
                <a:cxn ang="0">
                  <a:pos x="57" y="191"/>
                </a:cxn>
                <a:cxn ang="0">
                  <a:pos x="31" y="175"/>
                </a:cxn>
                <a:cxn ang="0">
                  <a:pos x="15" y="151"/>
                </a:cxn>
                <a:cxn ang="0">
                  <a:pos x="9" y="123"/>
                </a:cxn>
                <a:cxn ang="0">
                  <a:pos x="7" y="92"/>
                </a:cxn>
                <a:cxn ang="0">
                  <a:pos x="7" y="59"/>
                </a:cxn>
                <a:cxn ang="0">
                  <a:pos x="5" y="28"/>
                </a:cxn>
                <a:cxn ang="0">
                  <a:pos x="0" y="0"/>
                </a:cxn>
                <a:cxn ang="0">
                  <a:pos x="45" y="12"/>
                </a:cxn>
                <a:cxn ang="0">
                  <a:pos x="87" y="28"/>
                </a:cxn>
                <a:cxn ang="0">
                  <a:pos x="124" y="45"/>
                </a:cxn>
                <a:cxn ang="0">
                  <a:pos x="155" y="66"/>
                </a:cxn>
                <a:cxn ang="0">
                  <a:pos x="175" y="89"/>
                </a:cxn>
                <a:cxn ang="0">
                  <a:pos x="186" y="118"/>
                </a:cxn>
                <a:cxn ang="0">
                  <a:pos x="184" y="152"/>
                </a:cxn>
                <a:cxn ang="0">
                  <a:pos x="170" y="192"/>
                </a:cxn>
                <a:cxn ang="0">
                  <a:pos x="158" y="196"/>
                </a:cxn>
                <a:cxn ang="0">
                  <a:pos x="148" y="201"/>
                </a:cxn>
                <a:cxn ang="0">
                  <a:pos x="138" y="203"/>
                </a:cxn>
                <a:cxn ang="0">
                  <a:pos x="129" y="205"/>
                </a:cxn>
                <a:cxn ang="0">
                  <a:pos x="120" y="204"/>
                </a:cxn>
                <a:cxn ang="0">
                  <a:pos x="111" y="203"/>
                </a:cxn>
                <a:cxn ang="0">
                  <a:pos x="104" y="201"/>
                </a:cxn>
                <a:cxn ang="0">
                  <a:pos x="98" y="200"/>
                </a:cxn>
              </a:cxnLst>
              <a:rect l="0" t="0" r="r" b="b"/>
              <a:pathLst>
                <a:path w="186" h="205">
                  <a:moveTo>
                    <a:pt x="98" y="200"/>
                  </a:moveTo>
                  <a:lnTo>
                    <a:pt x="57" y="191"/>
                  </a:lnTo>
                  <a:lnTo>
                    <a:pt x="31" y="175"/>
                  </a:lnTo>
                  <a:lnTo>
                    <a:pt x="15" y="151"/>
                  </a:lnTo>
                  <a:lnTo>
                    <a:pt x="9" y="123"/>
                  </a:lnTo>
                  <a:lnTo>
                    <a:pt x="7" y="92"/>
                  </a:lnTo>
                  <a:lnTo>
                    <a:pt x="7" y="59"/>
                  </a:lnTo>
                  <a:lnTo>
                    <a:pt x="5" y="28"/>
                  </a:lnTo>
                  <a:lnTo>
                    <a:pt x="0" y="0"/>
                  </a:lnTo>
                  <a:lnTo>
                    <a:pt x="45" y="12"/>
                  </a:lnTo>
                  <a:lnTo>
                    <a:pt x="87" y="28"/>
                  </a:lnTo>
                  <a:lnTo>
                    <a:pt x="124" y="45"/>
                  </a:lnTo>
                  <a:lnTo>
                    <a:pt x="155" y="66"/>
                  </a:lnTo>
                  <a:lnTo>
                    <a:pt x="175" y="89"/>
                  </a:lnTo>
                  <a:lnTo>
                    <a:pt x="186" y="118"/>
                  </a:lnTo>
                  <a:lnTo>
                    <a:pt x="184" y="152"/>
                  </a:lnTo>
                  <a:lnTo>
                    <a:pt x="170" y="192"/>
                  </a:lnTo>
                  <a:lnTo>
                    <a:pt x="158" y="196"/>
                  </a:lnTo>
                  <a:lnTo>
                    <a:pt x="148" y="201"/>
                  </a:lnTo>
                  <a:lnTo>
                    <a:pt x="138" y="203"/>
                  </a:lnTo>
                  <a:lnTo>
                    <a:pt x="129" y="205"/>
                  </a:lnTo>
                  <a:lnTo>
                    <a:pt x="120" y="204"/>
                  </a:lnTo>
                  <a:lnTo>
                    <a:pt x="111" y="203"/>
                  </a:lnTo>
                  <a:lnTo>
                    <a:pt x="104" y="201"/>
                  </a:lnTo>
                  <a:lnTo>
                    <a:pt x="98" y="200"/>
                  </a:lnTo>
                  <a:close/>
                </a:path>
              </a:pathLst>
            </a:custGeom>
            <a:solidFill>
              <a:srgbClr val="802B2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3" name="Freeform 75"/>
            <p:cNvSpPr>
              <a:spLocks/>
            </p:cNvSpPr>
            <p:nvPr/>
          </p:nvSpPr>
          <p:spPr bwMode="auto">
            <a:xfrm>
              <a:off x="5158" y="2735"/>
              <a:ext cx="38" cy="63"/>
            </a:xfrm>
            <a:custGeom>
              <a:avLst/>
              <a:gdLst/>
              <a:ahLst/>
              <a:cxnLst>
                <a:cxn ang="0">
                  <a:pos x="60" y="123"/>
                </a:cxn>
                <a:cxn ang="0">
                  <a:pos x="34" y="117"/>
                </a:cxn>
                <a:cxn ang="0">
                  <a:pos x="18" y="107"/>
                </a:cxn>
                <a:cxn ang="0">
                  <a:pos x="8" y="93"/>
                </a:cxn>
                <a:cxn ang="0">
                  <a:pos x="5" y="76"/>
                </a:cxn>
                <a:cxn ang="0">
                  <a:pos x="4" y="55"/>
                </a:cxn>
                <a:cxn ang="0">
                  <a:pos x="4" y="35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6" y="8"/>
                </a:cxn>
                <a:cxn ang="0">
                  <a:pos x="53" y="17"/>
                </a:cxn>
                <a:cxn ang="0">
                  <a:pos x="74" y="27"/>
                </a:cxn>
                <a:cxn ang="0">
                  <a:pos x="94" y="40"/>
                </a:cxn>
                <a:cxn ang="0">
                  <a:pos x="106" y="53"/>
                </a:cxn>
                <a:cxn ang="0">
                  <a:pos x="114" y="72"/>
                </a:cxn>
                <a:cxn ang="0">
                  <a:pos x="113" y="91"/>
                </a:cxn>
                <a:cxn ang="0">
                  <a:pos x="104" y="116"/>
                </a:cxn>
                <a:cxn ang="0">
                  <a:pos x="90" y="123"/>
                </a:cxn>
                <a:cxn ang="0">
                  <a:pos x="79" y="125"/>
                </a:cxn>
                <a:cxn ang="0">
                  <a:pos x="69" y="124"/>
                </a:cxn>
                <a:cxn ang="0">
                  <a:pos x="60" y="123"/>
                </a:cxn>
              </a:cxnLst>
              <a:rect l="0" t="0" r="r" b="b"/>
              <a:pathLst>
                <a:path w="114" h="125">
                  <a:moveTo>
                    <a:pt x="60" y="123"/>
                  </a:moveTo>
                  <a:lnTo>
                    <a:pt x="34" y="117"/>
                  </a:lnTo>
                  <a:lnTo>
                    <a:pt x="18" y="107"/>
                  </a:lnTo>
                  <a:lnTo>
                    <a:pt x="8" y="93"/>
                  </a:lnTo>
                  <a:lnTo>
                    <a:pt x="5" y="76"/>
                  </a:lnTo>
                  <a:lnTo>
                    <a:pt x="4" y="55"/>
                  </a:lnTo>
                  <a:lnTo>
                    <a:pt x="4" y="35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6" y="8"/>
                  </a:lnTo>
                  <a:lnTo>
                    <a:pt x="53" y="17"/>
                  </a:lnTo>
                  <a:lnTo>
                    <a:pt x="74" y="27"/>
                  </a:lnTo>
                  <a:lnTo>
                    <a:pt x="94" y="40"/>
                  </a:lnTo>
                  <a:lnTo>
                    <a:pt x="106" y="53"/>
                  </a:lnTo>
                  <a:lnTo>
                    <a:pt x="114" y="72"/>
                  </a:lnTo>
                  <a:lnTo>
                    <a:pt x="113" y="91"/>
                  </a:lnTo>
                  <a:lnTo>
                    <a:pt x="104" y="116"/>
                  </a:lnTo>
                  <a:lnTo>
                    <a:pt x="90" y="123"/>
                  </a:lnTo>
                  <a:lnTo>
                    <a:pt x="79" y="125"/>
                  </a:lnTo>
                  <a:lnTo>
                    <a:pt x="69" y="124"/>
                  </a:lnTo>
                  <a:lnTo>
                    <a:pt x="60" y="123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4" name="Freeform 76"/>
            <p:cNvSpPr>
              <a:spLocks/>
            </p:cNvSpPr>
            <p:nvPr/>
          </p:nvSpPr>
          <p:spPr bwMode="auto">
            <a:xfrm>
              <a:off x="5071" y="2699"/>
              <a:ext cx="97" cy="152"/>
            </a:xfrm>
            <a:custGeom>
              <a:avLst/>
              <a:gdLst/>
              <a:ahLst/>
              <a:cxnLst>
                <a:cxn ang="0">
                  <a:pos x="179" y="293"/>
                </a:cxn>
                <a:cxn ang="0">
                  <a:pos x="246" y="248"/>
                </a:cxn>
                <a:cxn ang="0">
                  <a:pos x="282" y="199"/>
                </a:cxn>
                <a:cxn ang="0">
                  <a:pos x="292" y="149"/>
                </a:cxn>
                <a:cxn ang="0">
                  <a:pos x="282" y="102"/>
                </a:cxn>
                <a:cxn ang="0">
                  <a:pos x="251" y="57"/>
                </a:cxn>
                <a:cxn ang="0">
                  <a:pos x="208" y="23"/>
                </a:cxn>
                <a:cxn ang="0">
                  <a:pos x="151" y="2"/>
                </a:cxn>
                <a:cxn ang="0">
                  <a:pos x="90" y="0"/>
                </a:cxn>
                <a:cxn ang="0">
                  <a:pos x="75" y="38"/>
                </a:cxn>
                <a:cxn ang="0">
                  <a:pos x="54" y="81"/>
                </a:cxn>
                <a:cxn ang="0">
                  <a:pos x="28" y="122"/>
                </a:cxn>
                <a:cxn ang="0">
                  <a:pos x="9" y="166"/>
                </a:cxn>
                <a:cxn ang="0">
                  <a:pos x="0" y="206"/>
                </a:cxn>
                <a:cxn ang="0">
                  <a:pos x="9" y="244"/>
                </a:cxn>
                <a:cxn ang="0">
                  <a:pos x="41" y="275"/>
                </a:cxn>
                <a:cxn ang="0">
                  <a:pos x="105" y="303"/>
                </a:cxn>
                <a:cxn ang="0">
                  <a:pos x="116" y="303"/>
                </a:cxn>
                <a:cxn ang="0">
                  <a:pos x="127" y="304"/>
                </a:cxn>
                <a:cxn ang="0">
                  <a:pos x="136" y="303"/>
                </a:cxn>
                <a:cxn ang="0">
                  <a:pos x="145" y="303"/>
                </a:cxn>
                <a:cxn ang="0">
                  <a:pos x="153" y="300"/>
                </a:cxn>
                <a:cxn ang="0">
                  <a:pos x="161" y="297"/>
                </a:cxn>
                <a:cxn ang="0">
                  <a:pos x="169" y="295"/>
                </a:cxn>
                <a:cxn ang="0">
                  <a:pos x="179" y="293"/>
                </a:cxn>
              </a:cxnLst>
              <a:rect l="0" t="0" r="r" b="b"/>
              <a:pathLst>
                <a:path w="292" h="304">
                  <a:moveTo>
                    <a:pt x="179" y="293"/>
                  </a:moveTo>
                  <a:lnTo>
                    <a:pt x="246" y="248"/>
                  </a:lnTo>
                  <a:lnTo>
                    <a:pt x="282" y="199"/>
                  </a:lnTo>
                  <a:lnTo>
                    <a:pt x="292" y="149"/>
                  </a:lnTo>
                  <a:lnTo>
                    <a:pt x="282" y="102"/>
                  </a:lnTo>
                  <a:lnTo>
                    <a:pt x="251" y="57"/>
                  </a:lnTo>
                  <a:lnTo>
                    <a:pt x="208" y="23"/>
                  </a:lnTo>
                  <a:lnTo>
                    <a:pt x="151" y="2"/>
                  </a:lnTo>
                  <a:lnTo>
                    <a:pt x="90" y="0"/>
                  </a:lnTo>
                  <a:lnTo>
                    <a:pt x="75" y="38"/>
                  </a:lnTo>
                  <a:lnTo>
                    <a:pt x="54" y="81"/>
                  </a:lnTo>
                  <a:lnTo>
                    <a:pt x="28" y="122"/>
                  </a:lnTo>
                  <a:lnTo>
                    <a:pt x="9" y="166"/>
                  </a:lnTo>
                  <a:lnTo>
                    <a:pt x="0" y="206"/>
                  </a:lnTo>
                  <a:lnTo>
                    <a:pt x="9" y="244"/>
                  </a:lnTo>
                  <a:lnTo>
                    <a:pt x="41" y="275"/>
                  </a:lnTo>
                  <a:lnTo>
                    <a:pt x="105" y="303"/>
                  </a:lnTo>
                  <a:lnTo>
                    <a:pt x="116" y="303"/>
                  </a:lnTo>
                  <a:lnTo>
                    <a:pt x="127" y="304"/>
                  </a:lnTo>
                  <a:lnTo>
                    <a:pt x="136" y="303"/>
                  </a:lnTo>
                  <a:lnTo>
                    <a:pt x="145" y="303"/>
                  </a:lnTo>
                  <a:lnTo>
                    <a:pt x="153" y="300"/>
                  </a:lnTo>
                  <a:lnTo>
                    <a:pt x="161" y="297"/>
                  </a:lnTo>
                  <a:lnTo>
                    <a:pt x="169" y="295"/>
                  </a:lnTo>
                  <a:lnTo>
                    <a:pt x="179" y="293"/>
                  </a:lnTo>
                  <a:close/>
                </a:path>
              </a:pathLst>
            </a:custGeom>
            <a:solidFill>
              <a:srgbClr val="802B2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5" name="Freeform 77"/>
            <p:cNvSpPr>
              <a:spLocks/>
            </p:cNvSpPr>
            <p:nvPr/>
          </p:nvSpPr>
          <p:spPr bwMode="auto">
            <a:xfrm>
              <a:off x="5092" y="2732"/>
              <a:ext cx="54" cy="83"/>
            </a:xfrm>
            <a:custGeom>
              <a:avLst/>
              <a:gdLst/>
              <a:ahLst/>
              <a:cxnLst>
                <a:cxn ang="0">
                  <a:pos x="100" y="161"/>
                </a:cxn>
                <a:cxn ang="0">
                  <a:pos x="136" y="136"/>
                </a:cxn>
                <a:cxn ang="0">
                  <a:pos x="155" y="110"/>
                </a:cxn>
                <a:cxn ang="0">
                  <a:pos x="161" y="81"/>
                </a:cxn>
                <a:cxn ang="0">
                  <a:pos x="155" y="55"/>
                </a:cxn>
                <a:cxn ang="0">
                  <a:pos x="137" y="30"/>
                </a:cxn>
                <a:cxn ang="0">
                  <a:pos x="113" y="13"/>
                </a:cxn>
                <a:cxn ang="0">
                  <a:pos x="82" y="2"/>
                </a:cxn>
                <a:cxn ang="0">
                  <a:pos x="49" y="0"/>
                </a:cxn>
                <a:cxn ang="0">
                  <a:pos x="41" y="21"/>
                </a:cxn>
                <a:cxn ang="0">
                  <a:pos x="30" y="45"/>
                </a:cxn>
                <a:cxn ang="0">
                  <a:pos x="16" y="68"/>
                </a:cxn>
                <a:cxn ang="0">
                  <a:pos x="6" y="92"/>
                </a:cxn>
                <a:cxn ang="0">
                  <a:pos x="0" y="113"/>
                </a:cxn>
                <a:cxn ang="0">
                  <a:pos x="6" y="133"/>
                </a:cxn>
                <a:cxn ang="0">
                  <a:pos x="24" y="150"/>
                </a:cxn>
                <a:cxn ang="0">
                  <a:pos x="59" y="166"/>
                </a:cxn>
                <a:cxn ang="0">
                  <a:pos x="69" y="166"/>
                </a:cxn>
                <a:cxn ang="0">
                  <a:pos x="80" y="166"/>
                </a:cxn>
                <a:cxn ang="0">
                  <a:pos x="89" y="164"/>
                </a:cxn>
                <a:cxn ang="0">
                  <a:pos x="100" y="161"/>
                </a:cxn>
              </a:cxnLst>
              <a:rect l="0" t="0" r="r" b="b"/>
              <a:pathLst>
                <a:path w="161" h="166">
                  <a:moveTo>
                    <a:pt x="100" y="161"/>
                  </a:moveTo>
                  <a:lnTo>
                    <a:pt x="136" y="136"/>
                  </a:lnTo>
                  <a:lnTo>
                    <a:pt x="155" y="110"/>
                  </a:lnTo>
                  <a:lnTo>
                    <a:pt x="161" y="81"/>
                  </a:lnTo>
                  <a:lnTo>
                    <a:pt x="155" y="55"/>
                  </a:lnTo>
                  <a:lnTo>
                    <a:pt x="137" y="30"/>
                  </a:lnTo>
                  <a:lnTo>
                    <a:pt x="113" y="13"/>
                  </a:lnTo>
                  <a:lnTo>
                    <a:pt x="82" y="2"/>
                  </a:lnTo>
                  <a:lnTo>
                    <a:pt x="49" y="0"/>
                  </a:lnTo>
                  <a:lnTo>
                    <a:pt x="41" y="21"/>
                  </a:lnTo>
                  <a:lnTo>
                    <a:pt x="30" y="45"/>
                  </a:lnTo>
                  <a:lnTo>
                    <a:pt x="16" y="68"/>
                  </a:lnTo>
                  <a:lnTo>
                    <a:pt x="6" y="92"/>
                  </a:lnTo>
                  <a:lnTo>
                    <a:pt x="0" y="113"/>
                  </a:lnTo>
                  <a:lnTo>
                    <a:pt x="6" y="133"/>
                  </a:lnTo>
                  <a:lnTo>
                    <a:pt x="24" y="150"/>
                  </a:lnTo>
                  <a:lnTo>
                    <a:pt x="59" y="16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89" y="164"/>
                  </a:lnTo>
                  <a:lnTo>
                    <a:pt x="100" y="161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6" name="Freeform 78"/>
            <p:cNvSpPr>
              <a:spLocks/>
            </p:cNvSpPr>
            <p:nvPr/>
          </p:nvSpPr>
          <p:spPr bwMode="auto">
            <a:xfrm>
              <a:off x="5031" y="2828"/>
              <a:ext cx="33" cy="60"/>
            </a:xfrm>
            <a:custGeom>
              <a:avLst/>
              <a:gdLst/>
              <a:ahLst/>
              <a:cxnLst>
                <a:cxn ang="0">
                  <a:pos x="99" y="29"/>
                </a:cxn>
                <a:cxn ang="0">
                  <a:pos x="86" y="17"/>
                </a:cxn>
                <a:cxn ang="0">
                  <a:pos x="74" y="11"/>
                </a:cxn>
                <a:cxn ang="0">
                  <a:pos x="61" y="5"/>
                </a:cxn>
                <a:cxn ang="0">
                  <a:pos x="50" y="3"/>
                </a:cxn>
                <a:cxn ang="0">
                  <a:pos x="37" y="0"/>
                </a:cxn>
                <a:cxn ang="0">
                  <a:pos x="24" y="0"/>
                </a:cxn>
                <a:cxn ang="0">
                  <a:pos x="11" y="0"/>
                </a:cxn>
                <a:cxn ang="0">
                  <a:pos x="0" y="2"/>
                </a:cxn>
                <a:cxn ang="0">
                  <a:pos x="2" y="20"/>
                </a:cxn>
                <a:cxn ang="0">
                  <a:pos x="7" y="39"/>
                </a:cxn>
                <a:cxn ang="0">
                  <a:pos x="13" y="58"/>
                </a:cxn>
                <a:cxn ang="0">
                  <a:pos x="23" y="75"/>
                </a:cxn>
                <a:cxn ang="0">
                  <a:pos x="34" y="88"/>
                </a:cxn>
                <a:cxn ang="0">
                  <a:pos x="50" y="101"/>
                </a:cxn>
                <a:cxn ang="0">
                  <a:pos x="68" y="111"/>
                </a:cxn>
                <a:cxn ang="0">
                  <a:pos x="92" y="120"/>
                </a:cxn>
                <a:cxn ang="0">
                  <a:pos x="86" y="109"/>
                </a:cxn>
                <a:cxn ang="0">
                  <a:pos x="85" y="97"/>
                </a:cxn>
                <a:cxn ang="0">
                  <a:pos x="83" y="85"/>
                </a:cxn>
                <a:cxn ang="0">
                  <a:pos x="85" y="75"/>
                </a:cxn>
                <a:cxn ang="0">
                  <a:pos x="85" y="63"/>
                </a:cxn>
                <a:cxn ang="0">
                  <a:pos x="89" y="51"/>
                </a:cxn>
                <a:cxn ang="0">
                  <a:pos x="93" y="39"/>
                </a:cxn>
                <a:cxn ang="0">
                  <a:pos x="99" y="29"/>
                </a:cxn>
              </a:cxnLst>
              <a:rect l="0" t="0" r="r" b="b"/>
              <a:pathLst>
                <a:path w="99" h="120">
                  <a:moveTo>
                    <a:pt x="99" y="29"/>
                  </a:moveTo>
                  <a:lnTo>
                    <a:pt x="86" y="17"/>
                  </a:lnTo>
                  <a:lnTo>
                    <a:pt x="74" y="11"/>
                  </a:lnTo>
                  <a:lnTo>
                    <a:pt x="61" y="5"/>
                  </a:lnTo>
                  <a:lnTo>
                    <a:pt x="50" y="3"/>
                  </a:lnTo>
                  <a:lnTo>
                    <a:pt x="37" y="0"/>
                  </a:lnTo>
                  <a:lnTo>
                    <a:pt x="24" y="0"/>
                  </a:lnTo>
                  <a:lnTo>
                    <a:pt x="11" y="0"/>
                  </a:lnTo>
                  <a:lnTo>
                    <a:pt x="0" y="2"/>
                  </a:lnTo>
                  <a:lnTo>
                    <a:pt x="2" y="20"/>
                  </a:lnTo>
                  <a:lnTo>
                    <a:pt x="7" y="39"/>
                  </a:lnTo>
                  <a:lnTo>
                    <a:pt x="13" y="58"/>
                  </a:lnTo>
                  <a:lnTo>
                    <a:pt x="23" y="75"/>
                  </a:lnTo>
                  <a:lnTo>
                    <a:pt x="34" y="88"/>
                  </a:lnTo>
                  <a:lnTo>
                    <a:pt x="50" y="101"/>
                  </a:lnTo>
                  <a:lnTo>
                    <a:pt x="68" y="111"/>
                  </a:lnTo>
                  <a:lnTo>
                    <a:pt x="92" y="120"/>
                  </a:lnTo>
                  <a:lnTo>
                    <a:pt x="86" y="109"/>
                  </a:lnTo>
                  <a:lnTo>
                    <a:pt x="85" y="97"/>
                  </a:lnTo>
                  <a:lnTo>
                    <a:pt x="83" y="85"/>
                  </a:lnTo>
                  <a:lnTo>
                    <a:pt x="85" y="75"/>
                  </a:lnTo>
                  <a:lnTo>
                    <a:pt x="85" y="63"/>
                  </a:lnTo>
                  <a:lnTo>
                    <a:pt x="89" y="51"/>
                  </a:lnTo>
                  <a:lnTo>
                    <a:pt x="93" y="39"/>
                  </a:lnTo>
                  <a:lnTo>
                    <a:pt x="99" y="29"/>
                  </a:lnTo>
                  <a:close/>
                </a:path>
              </a:pathLst>
            </a:custGeom>
            <a:solidFill>
              <a:srgbClr val="FFFFC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7" name="Freeform 79"/>
            <p:cNvSpPr>
              <a:spLocks/>
            </p:cNvSpPr>
            <p:nvPr/>
          </p:nvSpPr>
          <p:spPr bwMode="auto">
            <a:xfrm>
              <a:off x="5179" y="2802"/>
              <a:ext cx="18" cy="4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6" y="12"/>
                </a:cxn>
                <a:cxn ang="0">
                  <a:pos x="13" y="7"/>
                </a:cxn>
                <a:cxn ang="0">
                  <a:pos x="19" y="3"/>
                </a:cxn>
                <a:cxn ang="0">
                  <a:pos x="26" y="1"/>
                </a:cxn>
                <a:cxn ang="0">
                  <a:pos x="38" y="0"/>
                </a:cxn>
                <a:cxn ang="0">
                  <a:pos x="52" y="1"/>
                </a:cxn>
                <a:cxn ang="0">
                  <a:pos x="50" y="14"/>
                </a:cxn>
                <a:cxn ang="0">
                  <a:pos x="47" y="27"/>
                </a:cxn>
                <a:cxn ang="0">
                  <a:pos x="43" y="39"/>
                </a:cxn>
                <a:cxn ang="0">
                  <a:pos x="40" y="52"/>
                </a:cxn>
                <a:cxn ang="0">
                  <a:pos x="33" y="61"/>
                </a:cxn>
                <a:cxn ang="0">
                  <a:pos x="26" y="71"/>
                </a:cxn>
                <a:cxn ang="0">
                  <a:pos x="16" y="78"/>
                </a:cxn>
                <a:cxn ang="0">
                  <a:pos x="6" y="85"/>
                </a:cxn>
                <a:cxn ang="0">
                  <a:pos x="6" y="76"/>
                </a:cxn>
                <a:cxn ang="0">
                  <a:pos x="7" y="68"/>
                </a:cxn>
                <a:cxn ang="0">
                  <a:pos x="7" y="60"/>
                </a:cxn>
                <a:cxn ang="0">
                  <a:pos x="7" y="52"/>
                </a:cxn>
                <a:cxn ang="0">
                  <a:pos x="4" y="43"/>
                </a:cxn>
                <a:cxn ang="0">
                  <a:pos x="3" y="35"/>
                </a:cxn>
                <a:cxn ang="0">
                  <a:pos x="2" y="27"/>
                </a:cxn>
                <a:cxn ang="0">
                  <a:pos x="0" y="20"/>
                </a:cxn>
              </a:cxnLst>
              <a:rect l="0" t="0" r="r" b="b"/>
              <a:pathLst>
                <a:path w="52" h="85">
                  <a:moveTo>
                    <a:pt x="0" y="20"/>
                  </a:moveTo>
                  <a:lnTo>
                    <a:pt x="6" y="12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6" y="1"/>
                  </a:lnTo>
                  <a:lnTo>
                    <a:pt x="38" y="0"/>
                  </a:lnTo>
                  <a:lnTo>
                    <a:pt x="52" y="1"/>
                  </a:lnTo>
                  <a:lnTo>
                    <a:pt x="50" y="14"/>
                  </a:lnTo>
                  <a:lnTo>
                    <a:pt x="47" y="27"/>
                  </a:lnTo>
                  <a:lnTo>
                    <a:pt x="43" y="39"/>
                  </a:lnTo>
                  <a:lnTo>
                    <a:pt x="40" y="52"/>
                  </a:lnTo>
                  <a:lnTo>
                    <a:pt x="33" y="61"/>
                  </a:lnTo>
                  <a:lnTo>
                    <a:pt x="26" y="71"/>
                  </a:lnTo>
                  <a:lnTo>
                    <a:pt x="16" y="78"/>
                  </a:lnTo>
                  <a:lnTo>
                    <a:pt x="6" y="85"/>
                  </a:lnTo>
                  <a:lnTo>
                    <a:pt x="6" y="76"/>
                  </a:lnTo>
                  <a:lnTo>
                    <a:pt x="7" y="68"/>
                  </a:lnTo>
                  <a:lnTo>
                    <a:pt x="7" y="60"/>
                  </a:lnTo>
                  <a:lnTo>
                    <a:pt x="7" y="52"/>
                  </a:lnTo>
                  <a:lnTo>
                    <a:pt x="4" y="43"/>
                  </a:lnTo>
                  <a:lnTo>
                    <a:pt x="3" y="35"/>
                  </a:lnTo>
                  <a:lnTo>
                    <a:pt x="2" y="2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C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8" name="Freeform 80"/>
            <p:cNvSpPr>
              <a:spLocks/>
            </p:cNvSpPr>
            <p:nvPr/>
          </p:nvSpPr>
          <p:spPr bwMode="auto">
            <a:xfrm>
              <a:off x="5106" y="2827"/>
              <a:ext cx="23" cy="49"/>
            </a:xfrm>
            <a:custGeom>
              <a:avLst/>
              <a:gdLst/>
              <a:ahLst/>
              <a:cxnLst>
                <a:cxn ang="0">
                  <a:pos x="69" y="27"/>
                </a:cxn>
                <a:cxn ang="0">
                  <a:pos x="62" y="19"/>
                </a:cxn>
                <a:cxn ang="0">
                  <a:pos x="55" y="13"/>
                </a:cxn>
                <a:cxn ang="0">
                  <a:pos x="48" y="7"/>
                </a:cxn>
                <a:cxn ang="0">
                  <a:pos x="41" y="4"/>
                </a:cxn>
                <a:cxn ang="0">
                  <a:pos x="31" y="0"/>
                </a:cxn>
                <a:cxn ang="0">
                  <a:pos x="23" y="0"/>
                </a:cxn>
                <a:cxn ang="0">
                  <a:pos x="11" y="0"/>
                </a:cxn>
                <a:cxn ang="0">
                  <a:pos x="0" y="4"/>
                </a:cxn>
                <a:cxn ang="0">
                  <a:pos x="1" y="14"/>
                </a:cxn>
                <a:cxn ang="0">
                  <a:pos x="4" y="24"/>
                </a:cxn>
                <a:cxn ang="0">
                  <a:pos x="7" y="35"/>
                </a:cxn>
                <a:cxn ang="0">
                  <a:pos x="11" y="47"/>
                </a:cxn>
                <a:cxn ang="0">
                  <a:pos x="13" y="58"/>
                </a:cxn>
                <a:cxn ang="0">
                  <a:pos x="14" y="70"/>
                </a:cxn>
                <a:cxn ang="0">
                  <a:pos x="14" y="83"/>
                </a:cxn>
                <a:cxn ang="0">
                  <a:pos x="14" y="99"/>
                </a:cxn>
                <a:cxn ang="0">
                  <a:pos x="21" y="95"/>
                </a:cxn>
                <a:cxn ang="0">
                  <a:pos x="28" y="90"/>
                </a:cxn>
                <a:cxn ang="0">
                  <a:pos x="35" y="82"/>
                </a:cxn>
                <a:cxn ang="0">
                  <a:pos x="44" y="73"/>
                </a:cxn>
                <a:cxn ang="0">
                  <a:pos x="49" y="61"/>
                </a:cxn>
                <a:cxn ang="0">
                  <a:pos x="56" y="51"/>
                </a:cxn>
                <a:cxn ang="0">
                  <a:pos x="62" y="39"/>
                </a:cxn>
                <a:cxn ang="0">
                  <a:pos x="69" y="27"/>
                </a:cxn>
              </a:cxnLst>
              <a:rect l="0" t="0" r="r" b="b"/>
              <a:pathLst>
                <a:path w="69" h="99">
                  <a:moveTo>
                    <a:pt x="69" y="27"/>
                  </a:moveTo>
                  <a:lnTo>
                    <a:pt x="62" y="19"/>
                  </a:lnTo>
                  <a:lnTo>
                    <a:pt x="55" y="13"/>
                  </a:lnTo>
                  <a:lnTo>
                    <a:pt x="48" y="7"/>
                  </a:lnTo>
                  <a:lnTo>
                    <a:pt x="41" y="4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1" y="0"/>
                  </a:lnTo>
                  <a:lnTo>
                    <a:pt x="0" y="4"/>
                  </a:lnTo>
                  <a:lnTo>
                    <a:pt x="1" y="14"/>
                  </a:lnTo>
                  <a:lnTo>
                    <a:pt x="4" y="24"/>
                  </a:lnTo>
                  <a:lnTo>
                    <a:pt x="7" y="35"/>
                  </a:lnTo>
                  <a:lnTo>
                    <a:pt x="11" y="47"/>
                  </a:lnTo>
                  <a:lnTo>
                    <a:pt x="13" y="58"/>
                  </a:lnTo>
                  <a:lnTo>
                    <a:pt x="14" y="70"/>
                  </a:lnTo>
                  <a:lnTo>
                    <a:pt x="14" y="83"/>
                  </a:lnTo>
                  <a:lnTo>
                    <a:pt x="14" y="99"/>
                  </a:lnTo>
                  <a:lnTo>
                    <a:pt x="21" y="95"/>
                  </a:lnTo>
                  <a:lnTo>
                    <a:pt x="28" y="90"/>
                  </a:lnTo>
                  <a:lnTo>
                    <a:pt x="35" y="82"/>
                  </a:lnTo>
                  <a:lnTo>
                    <a:pt x="44" y="73"/>
                  </a:lnTo>
                  <a:lnTo>
                    <a:pt x="49" y="61"/>
                  </a:lnTo>
                  <a:lnTo>
                    <a:pt x="56" y="51"/>
                  </a:lnTo>
                  <a:lnTo>
                    <a:pt x="62" y="3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FFC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9" name="Freeform 81"/>
            <p:cNvSpPr>
              <a:spLocks/>
            </p:cNvSpPr>
            <p:nvPr/>
          </p:nvSpPr>
          <p:spPr bwMode="auto">
            <a:xfrm>
              <a:off x="4552" y="2794"/>
              <a:ext cx="134" cy="139"/>
            </a:xfrm>
            <a:custGeom>
              <a:avLst/>
              <a:gdLst/>
              <a:ahLst/>
              <a:cxnLst>
                <a:cxn ang="0">
                  <a:pos x="242" y="253"/>
                </a:cxn>
                <a:cxn ang="0">
                  <a:pos x="293" y="225"/>
                </a:cxn>
                <a:cxn ang="0">
                  <a:pos x="333" y="197"/>
                </a:cxn>
                <a:cxn ang="0">
                  <a:pos x="362" y="167"/>
                </a:cxn>
                <a:cxn ang="0">
                  <a:pos x="385" y="137"/>
                </a:cxn>
                <a:cxn ang="0">
                  <a:pos x="396" y="103"/>
                </a:cxn>
                <a:cxn ang="0">
                  <a:pos x="402" y="71"/>
                </a:cxn>
                <a:cxn ang="0">
                  <a:pos x="399" y="35"/>
                </a:cxn>
                <a:cxn ang="0">
                  <a:pos x="392" y="0"/>
                </a:cxn>
                <a:cxn ang="0">
                  <a:pos x="357" y="39"/>
                </a:cxn>
                <a:cxn ang="0">
                  <a:pos x="309" y="63"/>
                </a:cxn>
                <a:cxn ang="0">
                  <a:pos x="252" y="74"/>
                </a:cxn>
                <a:cxn ang="0">
                  <a:pos x="192" y="84"/>
                </a:cxn>
                <a:cxn ang="0">
                  <a:pos x="131" y="93"/>
                </a:cxn>
                <a:cxn ang="0">
                  <a:pos x="76" y="112"/>
                </a:cxn>
                <a:cxn ang="0">
                  <a:pos x="31" y="146"/>
                </a:cxn>
                <a:cxn ang="0">
                  <a:pos x="0" y="202"/>
                </a:cxn>
                <a:cxn ang="0">
                  <a:pos x="12" y="229"/>
                </a:cxn>
                <a:cxn ang="0">
                  <a:pos x="31" y="251"/>
                </a:cxn>
                <a:cxn ang="0">
                  <a:pos x="53" y="266"/>
                </a:cxn>
                <a:cxn ang="0">
                  <a:pos x="81" y="277"/>
                </a:cxn>
                <a:cxn ang="0">
                  <a:pos x="114" y="279"/>
                </a:cxn>
                <a:cxn ang="0">
                  <a:pos x="152" y="277"/>
                </a:cxn>
                <a:cxn ang="0">
                  <a:pos x="194" y="268"/>
                </a:cxn>
                <a:cxn ang="0">
                  <a:pos x="242" y="253"/>
                </a:cxn>
              </a:cxnLst>
              <a:rect l="0" t="0" r="r" b="b"/>
              <a:pathLst>
                <a:path w="402" h="279">
                  <a:moveTo>
                    <a:pt x="242" y="253"/>
                  </a:moveTo>
                  <a:lnTo>
                    <a:pt x="293" y="225"/>
                  </a:lnTo>
                  <a:lnTo>
                    <a:pt x="333" y="197"/>
                  </a:lnTo>
                  <a:lnTo>
                    <a:pt x="362" y="167"/>
                  </a:lnTo>
                  <a:lnTo>
                    <a:pt x="385" y="137"/>
                  </a:lnTo>
                  <a:lnTo>
                    <a:pt x="396" y="103"/>
                  </a:lnTo>
                  <a:lnTo>
                    <a:pt x="402" y="71"/>
                  </a:lnTo>
                  <a:lnTo>
                    <a:pt x="399" y="35"/>
                  </a:lnTo>
                  <a:lnTo>
                    <a:pt x="392" y="0"/>
                  </a:lnTo>
                  <a:lnTo>
                    <a:pt x="357" y="39"/>
                  </a:lnTo>
                  <a:lnTo>
                    <a:pt x="309" y="63"/>
                  </a:lnTo>
                  <a:lnTo>
                    <a:pt x="252" y="74"/>
                  </a:lnTo>
                  <a:lnTo>
                    <a:pt x="192" y="84"/>
                  </a:lnTo>
                  <a:lnTo>
                    <a:pt x="131" y="93"/>
                  </a:lnTo>
                  <a:lnTo>
                    <a:pt x="76" y="112"/>
                  </a:lnTo>
                  <a:lnTo>
                    <a:pt x="31" y="146"/>
                  </a:lnTo>
                  <a:lnTo>
                    <a:pt x="0" y="202"/>
                  </a:lnTo>
                  <a:lnTo>
                    <a:pt x="12" y="229"/>
                  </a:lnTo>
                  <a:lnTo>
                    <a:pt x="31" y="251"/>
                  </a:lnTo>
                  <a:lnTo>
                    <a:pt x="53" y="266"/>
                  </a:lnTo>
                  <a:lnTo>
                    <a:pt x="81" y="277"/>
                  </a:lnTo>
                  <a:lnTo>
                    <a:pt x="114" y="279"/>
                  </a:lnTo>
                  <a:lnTo>
                    <a:pt x="152" y="277"/>
                  </a:lnTo>
                  <a:lnTo>
                    <a:pt x="194" y="268"/>
                  </a:lnTo>
                  <a:lnTo>
                    <a:pt x="242" y="253"/>
                  </a:lnTo>
                  <a:close/>
                </a:path>
              </a:pathLst>
            </a:custGeom>
            <a:solidFill>
              <a:srgbClr val="52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0" name="Freeform 82"/>
            <p:cNvSpPr>
              <a:spLocks/>
            </p:cNvSpPr>
            <p:nvPr/>
          </p:nvSpPr>
          <p:spPr bwMode="auto">
            <a:xfrm>
              <a:off x="4580" y="2816"/>
              <a:ext cx="106" cy="98"/>
            </a:xfrm>
            <a:custGeom>
              <a:avLst/>
              <a:gdLst/>
              <a:ahLst/>
              <a:cxnLst>
                <a:cxn ang="0">
                  <a:pos x="159" y="178"/>
                </a:cxn>
                <a:cxn ang="0">
                  <a:pos x="200" y="158"/>
                </a:cxn>
                <a:cxn ang="0">
                  <a:pos x="234" y="139"/>
                </a:cxn>
                <a:cxn ang="0">
                  <a:pos x="262" y="118"/>
                </a:cxn>
                <a:cxn ang="0">
                  <a:pos x="285" y="97"/>
                </a:cxn>
                <a:cxn ang="0">
                  <a:pos x="299" y="74"/>
                </a:cxn>
                <a:cxn ang="0">
                  <a:pos x="310" y="50"/>
                </a:cxn>
                <a:cxn ang="0">
                  <a:pos x="316" y="25"/>
                </a:cxn>
                <a:cxn ang="0">
                  <a:pos x="319" y="0"/>
                </a:cxn>
                <a:cxn ang="0">
                  <a:pos x="285" y="28"/>
                </a:cxn>
                <a:cxn ang="0">
                  <a:pos x="247" y="44"/>
                </a:cxn>
                <a:cxn ang="0">
                  <a:pos x="205" y="51"/>
                </a:cxn>
                <a:cxn ang="0">
                  <a:pos x="161" y="58"/>
                </a:cxn>
                <a:cxn ang="0">
                  <a:pos x="116" y="64"/>
                </a:cxn>
                <a:cxn ang="0">
                  <a:pos x="73" y="79"/>
                </a:cxn>
                <a:cxn ang="0">
                  <a:pos x="32" y="104"/>
                </a:cxn>
                <a:cxn ang="0">
                  <a:pos x="0" y="144"/>
                </a:cxn>
                <a:cxn ang="0">
                  <a:pos x="3" y="162"/>
                </a:cxn>
                <a:cxn ang="0">
                  <a:pos x="11" y="177"/>
                </a:cxn>
                <a:cxn ang="0">
                  <a:pos x="24" y="187"/>
                </a:cxn>
                <a:cxn ang="0">
                  <a:pos x="41" y="195"/>
                </a:cxn>
                <a:cxn ang="0">
                  <a:pos x="62" y="196"/>
                </a:cxn>
                <a:cxn ang="0">
                  <a:pos x="90" y="194"/>
                </a:cxn>
                <a:cxn ang="0">
                  <a:pos x="121" y="187"/>
                </a:cxn>
                <a:cxn ang="0">
                  <a:pos x="159" y="178"/>
                </a:cxn>
              </a:cxnLst>
              <a:rect l="0" t="0" r="r" b="b"/>
              <a:pathLst>
                <a:path w="319" h="196">
                  <a:moveTo>
                    <a:pt x="159" y="178"/>
                  </a:moveTo>
                  <a:lnTo>
                    <a:pt x="200" y="158"/>
                  </a:lnTo>
                  <a:lnTo>
                    <a:pt x="234" y="139"/>
                  </a:lnTo>
                  <a:lnTo>
                    <a:pt x="262" y="118"/>
                  </a:lnTo>
                  <a:lnTo>
                    <a:pt x="285" y="97"/>
                  </a:lnTo>
                  <a:lnTo>
                    <a:pt x="299" y="74"/>
                  </a:lnTo>
                  <a:lnTo>
                    <a:pt x="310" y="50"/>
                  </a:lnTo>
                  <a:lnTo>
                    <a:pt x="316" y="25"/>
                  </a:lnTo>
                  <a:lnTo>
                    <a:pt x="319" y="0"/>
                  </a:lnTo>
                  <a:lnTo>
                    <a:pt x="285" y="28"/>
                  </a:lnTo>
                  <a:lnTo>
                    <a:pt x="247" y="44"/>
                  </a:lnTo>
                  <a:lnTo>
                    <a:pt x="205" y="51"/>
                  </a:lnTo>
                  <a:lnTo>
                    <a:pt x="161" y="58"/>
                  </a:lnTo>
                  <a:lnTo>
                    <a:pt x="116" y="64"/>
                  </a:lnTo>
                  <a:lnTo>
                    <a:pt x="73" y="79"/>
                  </a:lnTo>
                  <a:lnTo>
                    <a:pt x="32" y="104"/>
                  </a:lnTo>
                  <a:lnTo>
                    <a:pt x="0" y="144"/>
                  </a:lnTo>
                  <a:lnTo>
                    <a:pt x="3" y="162"/>
                  </a:lnTo>
                  <a:lnTo>
                    <a:pt x="11" y="177"/>
                  </a:lnTo>
                  <a:lnTo>
                    <a:pt x="24" y="187"/>
                  </a:lnTo>
                  <a:lnTo>
                    <a:pt x="41" y="195"/>
                  </a:lnTo>
                  <a:lnTo>
                    <a:pt x="62" y="196"/>
                  </a:lnTo>
                  <a:lnTo>
                    <a:pt x="90" y="194"/>
                  </a:lnTo>
                  <a:lnTo>
                    <a:pt x="121" y="187"/>
                  </a:lnTo>
                  <a:lnTo>
                    <a:pt x="159" y="178"/>
                  </a:lnTo>
                  <a:close/>
                </a:path>
              </a:pathLst>
            </a:custGeom>
            <a:solidFill>
              <a:srgbClr val="8C38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1" name="Freeform 83"/>
            <p:cNvSpPr>
              <a:spLocks/>
            </p:cNvSpPr>
            <p:nvPr/>
          </p:nvSpPr>
          <p:spPr bwMode="auto">
            <a:xfrm>
              <a:off x="4615" y="2787"/>
              <a:ext cx="177" cy="140"/>
            </a:xfrm>
            <a:custGeom>
              <a:avLst/>
              <a:gdLst/>
              <a:ahLst/>
              <a:cxnLst>
                <a:cxn ang="0">
                  <a:pos x="243" y="257"/>
                </a:cxn>
                <a:cxn ang="0">
                  <a:pos x="363" y="212"/>
                </a:cxn>
                <a:cxn ang="0">
                  <a:pos x="449" y="171"/>
                </a:cxn>
                <a:cxn ang="0">
                  <a:pos x="506" y="134"/>
                </a:cxn>
                <a:cxn ang="0">
                  <a:pos x="532" y="102"/>
                </a:cxn>
                <a:cxn ang="0">
                  <a:pos x="531" y="72"/>
                </a:cxn>
                <a:cxn ang="0">
                  <a:pos x="507" y="47"/>
                </a:cxn>
                <a:cxn ang="0">
                  <a:pos x="460" y="23"/>
                </a:cxn>
                <a:cxn ang="0">
                  <a:pos x="394" y="4"/>
                </a:cxn>
                <a:cxn ang="0">
                  <a:pos x="356" y="3"/>
                </a:cxn>
                <a:cxn ang="0">
                  <a:pos x="319" y="1"/>
                </a:cxn>
                <a:cxn ang="0">
                  <a:pos x="283" y="0"/>
                </a:cxn>
                <a:cxn ang="0">
                  <a:pos x="253" y="4"/>
                </a:cxn>
                <a:cxn ang="0">
                  <a:pos x="228" y="10"/>
                </a:cxn>
                <a:cxn ang="0">
                  <a:pos x="212" y="25"/>
                </a:cxn>
                <a:cxn ang="0">
                  <a:pos x="205" y="48"/>
                </a:cxn>
                <a:cxn ang="0">
                  <a:pos x="211" y="84"/>
                </a:cxn>
                <a:cxn ang="0">
                  <a:pos x="177" y="87"/>
                </a:cxn>
                <a:cxn ang="0">
                  <a:pos x="144" y="93"/>
                </a:cxn>
                <a:cxn ang="0">
                  <a:pos x="113" y="99"/>
                </a:cxn>
                <a:cxn ang="0">
                  <a:pos x="85" y="111"/>
                </a:cxn>
                <a:cxn ang="0">
                  <a:pos x="57" y="125"/>
                </a:cxn>
                <a:cxn ang="0">
                  <a:pos x="34" y="146"/>
                </a:cxn>
                <a:cxn ang="0">
                  <a:pos x="14" y="172"/>
                </a:cxn>
                <a:cxn ang="0">
                  <a:pos x="0" y="206"/>
                </a:cxn>
                <a:cxn ang="0">
                  <a:pos x="13" y="232"/>
                </a:cxn>
                <a:cxn ang="0">
                  <a:pos x="31" y="253"/>
                </a:cxn>
                <a:cxn ang="0">
                  <a:pos x="54" y="268"/>
                </a:cxn>
                <a:cxn ang="0">
                  <a:pos x="84" y="278"/>
                </a:cxn>
                <a:cxn ang="0">
                  <a:pos x="116" y="281"/>
                </a:cxn>
                <a:cxn ang="0">
                  <a:pos x="153" y="279"/>
                </a:cxn>
                <a:cxn ang="0">
                  <a:pos x="195" y="270"/>
                </a:cxn>
                <a:cxn ang="0">
                  <a:pos x="243" y="257"/>
                </a:cxn>
              </a:cxnLst>
              <a:rect l="0" t="0" r="r" b="b"/>
              <a:pathLst>
                <a:path w="532" h="281">
                  <a:moveTo>
                    <a:pt x="243" y="257"/>
                  </a:moveTo>
                  <a:lnTo>
                    <a:pt x="363" y="212"/>
                  </a:lnTo>
                  <a:lnTo>
                    <a:pt x="449" y="171"/>
                  </a:lnTo>
                  <a:lnTo>
                    <a:pt x="506" y="134"/>
                  </a:lnTo>
                  <a:lnTo>
                    <a:pt x="532" y="102"/>
                  </a:lnTo>
                  <a:lnTo>
                    <a:pt x="531" y="72"/>
                  </a:lnTo>
                  <a:lnTo>
                    <a:pt x="507" y="47"/>
                  </a:lnTo>
                  <a:lnTo>
                    <a:pt x="460" y="23"/>
                  </a:lnTo>
                  <a:lnTo>
                    <a:pt x="394" y="4"/>
                  </a:lnTo>
                  <a:lnTo>
                    <a:pt x="356" y="3"/>
                  </a:lnTo>
                  <a:lnTo>
                    <a:pt x="319" y="1"/>
                  </a:lnTo>
                  <a:lnTo>
                    <a:pt x="283" y="0"/>
                  </a:lnTo>
                  <a:lnTo>
                    <a:pt x="253" y="4"/>
                  </a:lnTo>
                  <a:lnTo>
                    <a:pt x="228" y="10"/>
                  </a:lnTo>
                  <a:lnTo>
                    <a:pt x="212" y="25"/>
                  </a:lnTo>
                  <a:lnTo>
                    <a:pt x="205" y="48"/>
                  </a:lnTo>
                  <a:lnTo>
                    <a:pt x="211" y="84"/>
                  </a:lnTo>
                  <a:lnTo>
                    <a:pt x="177" y="87"/>
                  </a:lnTo>
                  <a:lnTo>
                    <a:pt x="144" y="93"/>
                  </a:lnTo>
                  <a:lnTo>
                    <a:pt x="113" y="99"/>
                  </a:lnTo>
                  <a:lnTo>
                    <a:pt x="85" y="111"/>
                  </a:lnTo>
                  <a:lnTo>
                    <a:pt x="57" y="125"/>
                  </a:lnTo>
                  <a:lnTo>
                    <a:pt x="34" y="146"/>
                  </a:lnTo>
                  <a:lnTo>
                    <a:pt x="14" y="172"/>
                  </a:lnTo>
                  <a:lnTo>
                    <a:pt x="0" y="206"/>
                  </a:lnTo>
                  <a:lnTo>
                    <a:pt x="13" y="232"/>
                  </a:lnTo>
                  <a:lnTo>
                    <a:pt x="31" y="253"/>
                  </a:lnTo>
                  <a:lnTo>
                    <a:pt x="54" y="268"/>
                  </a:lnTo>
                  <a:lnTo>
                    <a:pt x="84" y="278"/>
                  </a:lnTo>
                  <a:lnTo>
                    <a:pt x="116" y="281"/>
                  </a:lnTo>
                  <a:lnTo>
                    <a:pt x="153" y="279"/>
                  </a:lnTo>
                  <a:lnTo>
                    <a:pt x="195" y="270"/>
                  </a:lnTo>
                  <a:lnTo>
                    <a:pt x="243" y="257"/>
                  </a:lnTo>
                  <a:close/>
                </a:path>
              </a:pathLst>
            </a:custGeom>
            <a:solidFill>
              <a:srgbClr val="802B2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2" name="Freeform 84"/>
            <p:cNvSpPr>
              <a:spLocks/>
            </p:cNvSpPr>
            <p:nvPr/>
          </p:nvSpPr>
          <p:spPr bwMode="auto">
            <a:xfrm>
              <a:off x="4653" y="2813"/>
              <a:ext cx="110" cy="88"/>
            </a:xfrm>
            <a:custGeom>
              <a:avLst/>
              <a:gdLst/>
              <a:ahLst/>
              <a:cxnLst>
                <a:cxn ang="0">
                  <a:pos x="152" y="161"/>
                </a:cxn>
                <a:cxn ang="0">
                  <a:pos x="226" y="132"/>
                </a:cxn>
                <a:cxn ang="0">
                  <a:pos x="279" y="106"/>
                </a:cxn>
                <a:cxn ang="0">
                  <a:pos x="313" y="82"/>
                </a:cxn>
                <a:cxn ang="0">
                  <a:pos x="331" y="64"/>
                </a:cxn>
                <a:cxn ang="0">
                  <a:pos x="331" y="45"/>
                </a:cxn>
                <a:cxn ang="0">
                  <a:pos x="316" y="29"/>
                </a:cxn>
                <a:cxn ang="0">
                  <a:pos x="288" y="15"/>
                </a:cxn>
                <a:cxn ang="0">
                  <a:pos x="247" y="3"/>
                </a:cxn>
                <a:cxn ang="0">
                  <a:pos x="223" y="2"/>
                </a:cxn>
                <a:cxn ang="0">
                  <a:pos x="199" y="0"/>
                </a:cxn>
                <a:cxn ang="0">
                  <a:pos x="176" y="0"/>
                </a:cxn>
                <a:cxn ang="0">
                  <a:pos x="158" y="3"/>
                </a:cxn>
                <a:cxn ang="0">
                  <a:pos x="141" y="7"/>
                </a:cxn>
                <a:cxn ang="0">
                  <a:pos x="131" y="16"/>
                </a:cxn>
                <a:cxn ang="0">
                  <a:pos x="127" y="30"/>
                </a:cxn>
                <a:cxn ang="0">
                  <a:pos x="131" y="54"/>
                </a:cxn>
                <a:cxn ang="0">
                  <a:pos x="110" y="55"/>
                </a:cxn>
                <a:cxn ang="0">
                  <a:pos x="89" y="59"/>
                </a:cxn>
                <a:cxn ang="0">
                  <a:pos x="69" y="63"/>
                </a:cxn>
                <a:cxn ang="0">
                  <a:pos x="52" y="71"/>
                </a:cxn>
                <a:cxn ang="0">
                  <a:pos x="35" y="79"/>
                </a:cxn>
                <a:cxn ang="0">
                  <a:pos x="21" y="92"/>
                </a:cxn>
                <a:cxn ang="0">
                  <a:pos x="8" y="107"/>
                </a:cxn>
                <a:cxn ang="0">
                  <a:pos x="0" y="129"/>
                </a:cxn>
                <a:cxn ang="0">
                  <a:pos x="7" y="145"/>
                </a:cxn>
                <a:cxn ang="0">
                  <a:pos x="19" y="160"/>
                </a:cxn>
                <a:cxn ang="0">
                  <a:pos x="34" y="167"/>
                </a:cxn>
                <a:cxn ang="0">
                  <a:pos x="52" y="174"/>
                </a:cxn>
                <a:cxn ang="0">
                  <a:pos x="72" y="175"/>
                </a:cxn>
                <a:cxn ang="0">
                  <a:pos x="96" y="174"/>
                </a:cxn>
                <a:cxn ang="0">
                  <a:pos x="121" y="169"/>
                </a:cxn>
                <a:cxn ang="0">
                  <a:pos x="152" y="161"/>
                </a:cxn>
              </a:cxnLst>
              <a:rect l="0" t="0" r="r" b="b"/>
              <a:pathLst>
                <a:path w="331" h="175">
                  <a:moveTo>
                    <a:pt x="152" y="161"/>
                  </a:moveTo>
                  <a:lnTo>
                    <a:pt x="226" y="132"/>
                  </a:lnTo>
                  <a:lnTo>
                    <a:pt x="279" y="106"/>
                  </a:lnTo>
                  <a:lnTo>
                    <a:pt x="313" y="82"/>
                  </a:lnTo>
                  <a:lnTo>
                    <a:pt x="331" y="64"/>
                  </a:lnTo>
                  <a:lnTo>
                    <a:pt x="331" y="45"/>
                  </a:lnTo>
                  <a:lnTo>
                    <a:pt x="316" y="29"/>
                  </a:lnTo>
                  <a:lnTo>
                    <a:pt x="288" y="15"/>
                  </a:lnTo>
                  <a:lnTo>
                    <a:pt x="247" y="3"/>
                  </a:lnTo>
                  <a:lnTo>
                    <a:pt x="223" y="2"/>
                  </a:lnTo>
                  <a:lnTo>
                    <a:pt x="199" y="0"/>
                  </a:lnTo>
                  <a:lnTo>
                    <a:pt x="176" y="0"/>
                  </a:lnTo>
                  <a:lnTo>
                    <a:pt x="158" y="3"/>
                  </a:lnTo>
                  <a:lnTo>
                    <a:pt x="141" y="7"/>
                  </a:lnTo>
                  <a:lnTo>
                    <a:pt x="131" y="16"/>
                  </a:lnTo>
                  <a:lnTo>
                    <a:pt x="127" y="30"/>
                  </a:lnTo>
                  <a:lnTo>
                    <a:pt x="131" y="54"/>
                  </a:lnTo>
                  <a:lnTo>
                    <a:pt x="110" y="55"/>
                  </a:lnTo>
                  <a:lnTo>
                    <a:pt x="89" y="59"/>
                  </a:lnTo>
                  <a:lnTo>
                    <a:pt x="69" y="63"/>
                  </a:lnTo>
                  <a:lnTo>
                    <a:pt x="52" y="71"/>
                  </a:lnTo>
                  <a:lnTo>
                    <a:pt x="35" y="79"/>
                  </a:lnTo>
                  <a:lnTo>
                    <a:pt x="21" y="92"/>
                  </a:lnTo>
                  <a:lnTo>
                    <a:pt x="8" y="107"/>
                  </a:lnTo>
                  <a:lnTo>
                    <a:pt x="0" y="129"/>
                  </a:lnTo>
                  <a:lnTo>
                    <a:pt x="7" y="145"/>
                  </a:lnTo>
                  <a:lnTo>
                    <a:pt x="19" y="160"/>
                  </a:lnTo>
                  <a:lnTo>
                    <a:pt x="34" y="167"/>
                  </a:lnTo>
                  <a:lnTo>
                    <a:pt x="52" y="174"/>
                  </a:lnTo>
                  <a:lnTo>
                    <a:pt x="72" y="175"/>
                  </a:lnTo>
                  <a:lnTo>
                    <a:pt x="96" y="174"/>
                  </a:lnTo>
                  <a:lnTo>
                    <a:pt x="121" y="169"/>
                  </a:lnTo>
                  <a:lnTo>
                    <a:pt x="152" y="161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3" name="Freeform 85"/>
            <p:cNvSpPr>
              <a:spLocks/>
            </p:cNvSpPr>
            <p:nvPr/>
          </p:nvSpPr>
          <p:spPr bwMode="auto">
            <a:xfrm>
              <a:off x="4533" y="2896"/>
              <a:ext cx="38" cy="66"/>
            </a:xfrm>
            <a:custGeom>
              <a:avLst/>
              <a:gdLst/>
              <a:ahLst/>
              <a:cxnLst>
                <a:cxn ang="0">
                  <a:pos x="112" y="55"/>
                </a:cxn>
                <a:cxn ang="0">
                  <a:pos x="112" y="38"/>
                </a:cxn>
                <a:cxn ang="0">
                  <a:pos x="112" y="26"/>
                </a:cxn>
                <a:cxn ang="0">
                  <a:pos x="109" y="16"/>
                </a:cxn>
                <a:cxn ang="0">
                  <a:pos x="105" y="9"/>
                </a:cxn>
                <a:cxn ang="0">
                  <a:pos x="96" y="4"/>
                </a:cxn>
                <a:cxn ang="0">
                  <a:pos x="88" y="1"/>
                </a:cxn>
                <a:cxn ang="0">
                  <a:pos x="75" y="0"/>
                </a:cxn>
                <a:cxn ang="0">
                  <a:pos x="64" y="3"/>
                </a:cxn>
                <a:cxn ang="0">
                  <a:pos x="45" y="18"/>
                </a:cxn>
                <a:cxn ang="0">
                  <a:pos x="30" y="34"/>
                </a:cxn>
                <a:cxn ang="0">
                  <a:pos x="17" y="50"/>
                </a:cxn>
                <a:cxn ang="0">
                  <a:pos x="9" y="67"/>
                </a:cxn>
                <a:cxn ang="0">
                  <a:pos x="2" y="82"/>
                </a:cxn>
                <a:cxn ang="0">
                  <a:pos x="0" y="99"/>
                </a:cxn>
                <a:cxn ang="0">
                  <a:pos x="2" y="115"/>
                </a:cxn>
                <a:cxn ang="0">
                  <a:pos x="9" y="132"/>
                </a:cxn>
                <a:cxn ang="0">
                  <a:pos x="17" y="115"/>
                </a:cxn>
                <a:cxn ang="0">
                  <a:pos x="30" y="102"/>
                </a:cxn>
                <a:cxn ang="0">
                  <a:pos x="41" y="90"/>
                </a:cxn>
                <a:cxn ang="0">
                  <a:pos x="55" y="81"/>
                </a:cxn>
                <a:cxn ang="0">
                  <a:pos x="68" y="72"/>
                </a:cxn>
                <a:cxn ang="0">
                  <a:pos x="82" y="64"/>
                </a:cxn>
                <a:cxn ang="0">
                  <a:pos x="96" y="59"/>
                </a:cxn>
                <a:cxn ang="0">
                  <a:pos x="112" y="55"/>
                </a:cxn>
              </a:cxnLst>
              <a:rect l="0" t="0" r="r" b="b"/>
              <a:pathLst>
                <a:path w="112" h="132">
                  <a:moveTo>
                    <a:pt x="112" y="55"/>
                  </a:moveTo>
                  <a:lnTo>
                    <a:pt x="112" y="38"/>
                  </a:lnTo>
                  <a:lnTo>
                    <a:pt x="112" y="26"/>
                  </a:lnTo>
                  <a:lnTo>
                    <a:pt x="109" y="16"/>
                  </a:lnTo>
                  <a:lnTo>
                    <a:pt x="105" y="9"/>
                  </a:lnTo>
                  <a:lnTo>
                    <a:pt x="96" y="4"/>
                  </a:lnTo>
                  <a:lnTo>
                    <a:pt x="88" y="1"/>
                  </a:lnTo>
                  <a:lnTo>
                    <a:pt x="75" y="0"/>
                  </a:lnTo>
                  <a:lnTo>
                    <a:pt x="64" y="3"/>
                  </a:lnTo>
                  <a:lnTo>
                    <a:pt x="45" y="18"/>
                  </a:lnTo>
                  <a:lnTo>
                    <a:pt x="30" y="34"/>
                  </a:lnTo>
                  <a:lnTo>
                    <a:pt x="17" y="50"/>
                  </a:lnTo>
                  <a:lnTo>
                    <a:pt x="9" y="67"/>
                  </a:lnTo>
                  <a:lnTo>
                    <a:pt x="2" y="82"/>
                  </a:lnTo>
                  <a:lnTo>
                    <a:pt x="0" y="99"/>
                  </a:lnTo>
                  <a:lnTo>
                    <a:pt x="2" y="115"/>
                  </a:lnTo>
                  <a:lnTo>
                    <a:pt x="9" y="132"/>
                  </a:lnTo>
                  <a:lnTo>
                    <a:pt x="17" y="115"/>
                  </a:lnTo>
                  <a:lnTo>
                    <a:pt x="30" y="102"/>
                  </a:lnTo>
                  <a:lnTo>
                    <a:pt x="41" y="90"/>
                  </a:lnTo>
                  <a:lnTo>
                    <a:pt x="55" y="81"/>
                  </a:lnTo>
                  <a:lnTo>
                    <a:pt x="68" y="72"/>
                  </a:lnTo>
                  <a:lnTo>
                    <a:pt x="82" y="64"/>
                  </a:lnTo>
                  <a:lnTo>
                    <a:pt x="96" y="59"/>
                  </a:lnTo>
                  <a:lnTo>
                    <a:pt x="112" y="55"/>
                  </a:lnTo>
                  <a:close/>
                </a:path>
              </a:pathLst>
            </a:custGeom>
            <a:solidFill>
              <a:srgbClr val="FFFFB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4" name="Freeform 86"/>
            <p:cNvSpPr>
              <a:spLocks/>
            </p:cNvSpPr>
            <p:nvPr/>
          </p:nvSpPr>
          <p:spPr bwMode="auto">
            <a:xfrm>
              <a:off x="4613" y="2888"/>
              <a:ext cx="38" cy="66"/>
            </a:xfrm>
            <a:custGeom>
              <a:avLst/>
              <a:gdLst/>
              <a:ahLst/>
              <a:cxnLst>
                <a:cxn ang="0">
                  <a:pos x="112" y="56"/>
                </a:cxn>
                <a:cxn ang="0">
                  <a:pos x="113" y="39"/>
                </a:cxn>
                <a:cxn ang="0">
                  <a:pos x="113" y="26"/>
                </a:cxn>
                <a:cxn ang="0">
                  <a:pos x="110" y="16"/>
                </a:cxn>
                <a:cxn ang="0">
                  <a:pos x="106" y="9"/>
                </a:cxn>
                <a:cxn ang="0">
                  <a:pos x="97" y="4"/>
                </a:cxn>
                <a:cxn ang="0">
                  <a:pos x="89" y="1"/>
                </a:cxn>
                <a:cxn ang="0">
                  <a:pos x="76" y="0"/>
                </a:cxn>
                <a:cxn ang="0">
                  <a:pos x="65" y="1"/>
                </a:cxn>
                <a:cxn ang="0">
                  <a:pos x="45" y="17"/>
                </a:cxn>
                <a:cxn ang="0">
                  <a:pos x="30" y="34"/>
                </a:cxn>
                <a:cxn ang="0">
                  <a:pos x="17" y="50"/>
                </a:cxn>
                <a:cxn ang="0">
                  <a:pos x="9" y="67"/>
                </a:cxn>
                <a:cxn ang="0">
                  <a:pos x="2" y="82"/>
                </a:cxn>
                <a:cxn ang="0">
                  <a:pos x="0" y="99"/>
                </a:cxn>
                <a:cxn ang="0">
                  <a:pos x="3" y="116"/>
                </a:cxn>
                <a:cxn ang="0">
                  <a:pos x="10" y="133"/>
                </a:cxn>
                <a:cxn ang="0">
                  <a:pos x="18" y="116"/>
                </a:cxn>
                <a:cxn ang="0">
                  <a:pos x="30" y="102"/>
                </a:cxn>
                <a:cxn ang="0">
                  <a:pos x="42" y="89"/>
                </a:cxn>
                <a:cxn ang="0">
                  <a:pos x="55" y="80"/>
                </a:cxn>
                <a:cxn ang="0">
                  <a:pos x="68" y="71"/>
                </a:cxn>
                <a:cxn ang="0">
                  <a:pos x="82" y="64"/>
                </a:cxn>
                <a:cxn ang="0">
                  <a:pos x="96" y="59"/>
                </a:cxn>
                <a:cxn ang="0">
                  <a:pos x="112" y="56"/>
                </a:cxn>
              </a:cxnLst>
              <a:rect l="0" t="0" r="r" b="b"/>
              <a:pathLst>
                <a:path w="113" h="133">
                  <a:moveTo>
                    <a:pt x="112" y="56"/>
                  </a:moveTo>
                  <a:lnTo>
                    <a:pt x="113" y="39"/>
                  </a:lnTo>
                  <a:lnTo>
                    <a:pt x="113" y="26"/>
                  </a:lnTo>
                  <a:lnTo>
                    <a:pt x="110" y="16"/>
                  </a:lnTo>
                  <a:lnTo>
                    <a:pt x="106" y="9"/>
                  </a:lnTo>
                  <a:lnTo>
                    <a:pt x="97" y="4"/>
                  </a:lnTo>
                  <a:lnTo>
                    <a:pt x="89" y="1"/>
                  </a:lnTo>
                  <a:lnTo>
                    <a:pt x="76" y="0"/>
                  </a:lnTo>
                  <a:lnTo>
                    <a:pt x="65" y="1"/>
                  </a:lnTo>
                  <a:lnTo>
                    <a:pt x="45" y="17"/>
                  </a:lnTo>
                  <a:lnTo>
                    <a:pt x="30" y="34"/>
                  </a:lnTo>
                  <a:lnTo>
                    <a:pt x="17" y="50"/>
                  </a:lnTo>
                  <a:lnTo>
                    <a:pt x="9" y="67"/>
                  </a:lnTo>
                  <a:lnTo>
                    <a:pt x="2" y="82"/>
                  </a:lnTo>
                  <a:lnTo>
                    <a:pt x="0" y="99"/>
                  </a:lnTo>
                  <a:lnTo>
                    <a:pt x="3" y="116"/>
                  </a:lnTo>
                  <a:lnTo>
                    <a:pt x="10" y="133"/>
                  </a:lnTo>
                  <a:lnTo>
                    <a:pt x="18" y="116"/>
                  </a:lnTo>
                  <a:lnTo>
                    <a:pt x="30" y="102"/>
                  </a:lnTo>
                  <a:lnTo>
                    <a:pt x="42" y="89"/>
                  </a:lnTo>
                  <a:lnTo>
                    <a:pt x="55" y="80"/>
                  </a:lnTo>
                  <a:lnTo>
                    <a:pt x="68" y="71"/>
                  </a:lnTo>
                  <a:lnTo>
                    <a:pt x="82" y="64"/>
                  </a:lnTo>
                  <a:lnTo>
                    <a:pt x="96" y="59"/>
                  </a:lnTo>
                  <a:lnTo>
                    <a:pt x="112" y="56"/>
                  </a:lnTo>
                  <a:close/>
                </a:path>
              </a:pathLst>
            </a:custGeom>
            <a:solidFill>
              <a:srgbClr val="FFFFB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5" name="Freeform 87"/>
            <p:cNvSpPr>
              <a:spLocks/>
            </p:cNvSpPr>
            <p:nvPr/>
          </p:nvSpPr>
          <p:spPr bwMode="auto">
            <a:xfrm>
              <a:off x="4737" y="2583"/>
              <a:ext cx="120" cy="277"/>
            </a:xfrm>
            <a:custGeom>
              <a:avLst/>
              <a:gdLst/>
              <a:ahLst/>
              <a:cxnLst>
                <a:cxn ang="0">
                  <a:pos x="83" y="463"/>
                </a:cxn>
                <a:cxn ang="0">
                  <a:pos x="72" y="404"/>
                </a:cxn>
                <a:cxn ang="0">
                  <a:pos x="62" y="347"/>
                </a:cxn>
                <a:cxn ang="0">
                  <a:pos x="51" y="288"/>
                </a:cxn>
                <a:cxn ang="0">
                  <a:pos x="41" y="231"/>
                </a:cxn>
                <a:cxn ang="0">
                  <a:pos x="30" y="172"/>
                </a:cxn>
                <a:cxn ang="0">
                  <a:pos x="20" y="115"/>
                </a:cxn>
                <a:cxn ang="0">
                  <a:pos x="10" y="57"/>
                </a:cxn>
                <a:cxn ang="0">
                  <a:pos x="0" y="0"/>
                </a:cxn>
                <a:cxn ang="0">
                  <a:pos x="42" y="36"/>
                </a:cxn>
                <a:cxn ang="0">
                  <a:pos x="87" y="82"/>
                </a:cxn>
                <a:cxn ang="0">
                  <a:pos x="133" y="131"/>
                </a:cxn>
                <a:cxn ang="0">
                  <a:pos x="179" y="188"/>
                </a:cxn>
                <a:cxn ang="0">
                  <a:pos x="224" y="248"/>
                </a:cxn>
                <a:cxn ang="0">
                  <a:pos x="271" y="314"/>
                </a:cxn>
                <a:cxn ang="0">
                  <a:pos x="316" y="383"/>
                </a:cxn>
                <a:cxn ang="0">
                  <a:pos x="361" y="457"/>
                </a:cxn>
                <a:cxn ang="0">
                  <a:pos x="334" y="504"/>
                </a:cxn>
                <a:cxn ang="0">
                  <a:pos x="305" y="535"/>
                </a:cxn>
                <a:cxn ang="0">
                  <a:pos x="272" y="551"/>
                </a:cxn>
                <a:cxn ang="0">
                  <a:pos x="240" y="553"/>
                </a:cxn>
                <a:cxn ang="0">
                  <a:pos x="202" y="543"/>
                </a:cxn>
                <a:cxn ang="0">
                  <a:pos x="164" y="524"/>
                </a:cxn>
                <a:cxn ang="0">
                  <a:pos x="124" y="497"/>
                </a:cxn>
                <a:cxn ang="0">
                  <a:pos x="83" y="463"/>
                </a:cxn>
              </a:cxnLst>
              <a:rect l="0" t="0" r="r" b="b"/>
              <a:pathLst>
                <a:path w="361" h="553">
                  <a:moveTo>
                    <a:pt x="83" y="463"/>
                  </a:moveTo>
                  <a:lnTo>
                    <a:pt x="72" y="404"/>
                  </a:lnTo>
                  <a:lnTo>
                    <a:pt x="62" y="347"/>
                  </a:lnTo>
                  <a:lnTo>
                    <a:pt x="51" y="288"/>
                  </a:lnTo>
                  <a:lnTo>
                    <a:pt x="41" y="231"/>
                  </a:lnTo>
                  <a:lnTo>
                    <a:pt x="30" y="172"/>
                  </a:lnTo>
                  <a:lnTo>
                    <a:pt x="20" y="115"/>
                  </a:lnTo>
                  <a:lnTo>
                    <a:pt x="10" y="57"/>
                  </a:lnTo>
                  <a:lnTo>
                    <a:pt x="0" y="0"/>
                  </a:lnTo>
                  <a:lnTo>
                    <a:pt x="42" y="36"/>
                  </a:lnTo>
                  <a:lnTo>
                    <a:pt x="87" y="82"/>
                  </a:lnTo>
                  <a:lnTo>
                    <a:pt x="133" y="131"/>
                  </a:lnTo>
                  <a:lnTo>
                    <a:pt x="179" y="188"/>
                  </a:lnTo>
                  <a:lnTo>
                    <a:pt x="224" y="248"/>
                  </a:lnTo>
                  <a:lnTo>
                    <a:pt x="271" y="314"/>
                  </a:lnTo>
                  <a:lnTo>
                    <a:pt x="316" y="383"/>
                  </a:lnTo>
                  <a:lnTo>
                    <a:pt x="361" y="457"/>
                  </a:lnTo>
                  <a:lnTo>
                    <a:pt x="334" y="504"/>
                  </a:lnTo>
                  <a:lnTo>
                    <a:pt x="305" y="535"/>
                  </a:lnTo>
                  <a:lnTo>
                    <a:pt x="272" y="551"/>
                  </a:lnTo>
                  <a:lnTo>
                    <a:pt x="240" y="553"/>
                  </a:lnTo>
                  <a:lnTo>
                    <a:pt x="202" y="543"/>
                  </a:lnTo>
                  <a:lnTo>
                    <a:pt x="164" y="524"/>
                  </a:lnTo>
                  <a:lnTo>
                    <a:pt x="124" y="497"/>
                  </a:lnTo>
                  <a:lnTo>
                    <a:pt x="83" y="463"/>
                  </a:lnTo>
                  <a:close/>
                </a:path>
              </a:pathLst>
            </a:custGeom>
            <a:solidFill>
              <a:srgbClr val="782B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6" name="Freeform 88"/>
            <p:cNvSpPr>
              <a:spLocks/>
            </p:cNvSpPr>
            <p:nvPr/>
          </p:nvSpPr>
          <p:spPr bwMode="auto">
            <a:xfrm>
              <a:off x="4348" y="2267"/>
              <a:ext cx="453" cy="555"/>
            </a:xfrm>
            <a:custGeom>
              <a:avLst/>
              <a:gdLst/>
              <a:ahLst/>
              <a:cxnLst>
                <a:cxn ang="0">
                  <a:pos x="1343" y="929"/>
                </a:cxn>
                <a:cxn ang="0">
                  <a:pos x="1309" y="888"/>
                </a:cxn>
                <a:cxn ang="0">
                  <a:pos x="1270" y="849"/>
                </a:cxn>
                <a:cxn ang="0">
                  <a:pos x="1226" y="811"/>
                </a:cxn>
                <a:cxn ang="0">
                  <a:pos x="1194" y="767"/>
                </a:cxn>
                <a:cxn ang="0">
                  <a:pos x="1173" y="717"/>
                </a:cxn>
                <a:cxn ang="0">
                  <a:pos x="1151" y="668"/>
                </a:cxn>
                <a:cxn ang="0">
                  <a:pos x="1132" y="618"/>
                </a:cxn>
                <a:cxn ang="0">
                  <a:pos x="1092" y="564"/>
                </a:cxn>
                <a:cxn ang="0">
                  <a:pos x="1030" y="516"/>
                </a:cxn>
                <a:cxn ang="0">
                  <a:pos x="966" y="476"/>
                </a:cxn>
                <a:cxn ang="0">
                  <a:pos x="903" y="442"/>
                </a:cxn>
                <a:cxn ang="0">
                  <a:pos x="876" y="421"/>
                </a:cxn>
                <a:cxn ang="0">
                  <a:pos x="886" y="405"/>
                </a:cxn>
                <a:cxn ang="0">
                  <a:pos x="896" y="391"/>
                </a:cxn>
                <a:cxn ang="0">
                  <a:pos x="906" y="375"/>
                </a:cxn>
                <a:cxn ang="0">
                  <a:pos x="911" y="320"/>
                </a:cxn>
                <a:cxn ang="0">
                  <a:pos x="880" y="228"/>
                </a:cxn>
                <a:cxn ang="0">
                  <a:pos x="824" y="136"/>
                </a:cxn>
                <a:cxn ang="0">
                  <a:pos x="765" y="45"/>
                </a:cxn>
                <a:cxn ang="0">
                  <a:pos x="652" y="34"/>
                </a:cxn>
                <a:cxn ang="0">
                  <a:pos x="470" y="94"/>
                </a:cxn>
                <a:cxn ang="0">
                  <a:pos x="289" y="166"/>
                </a:cxn>
                <a:cxn ang="0">
                  <a:pos x="120" y="277"/>
                </a:cxn>
                <a:cxn ang="0">
                  <a:pos x="15" y="416"/>
                </a:cxn>
                <a:cxn ang="0">
                  <a:pos x="0" y="499"/>
                </a:cxn>
                <a:cxn ang="0">
                  <a:pos x="24" y="546"/>
                </a:cxn>
                <a:cxn ang="0">
                  <a:pos x="73" y="570"/>
                </a:cxn>
                <a:cxn ang="0">
                  <a:pos x="163" y="593"/>
                </a:cxn>
                <a:cxn ang="0">
                  <a:pos x="265" y="683"/>
                </a:cxn>
                <a:cxn ang="0">
                  <a:pos x="406" y="806"/>
                </a:cxn>
                <a:cxn ang="0">
                  <a:pos x="660" y="899"/>
                </a:cxn>
                <a:cxn ang="0">
                  <a:pos x="899" y="963"/>
                </a:cxn>
                <a:cxn ang="0">
                  <a:pos x="989" y="1044"/>
                </a:cxn>
                <a:cxn ang="0">
                  <a:pos x="1082" y="1098"/>
                </a:cxn>
                <a:cxn ang="0">
                  <a:pos x="1177" y="1111"/>
                </a:cxn>
                <a:cxn ang="0">
                  <a:pos x="1270" y="1093"/>
                </a:cxn>
                <a:cxn ang="0">
                  <a:pos x="1326" y="1071"/>
                </a:cxn>
                <a:cxn ang="0">
                  <a:pos x="1353" y="1031"/>
                </a:cxn>
                <a:cxn ang="0">
                  <a:pos x="1359" y="978"/>
                </a:cxn>
              </a:cxnLst>
              <a:rect l="0" t="0" r="r" b="b"/>
              <a:pathLst>
                <a:path w="1359" h="1111">
                  <a:moveTo>
                    <a:pt x="1359" y="951"/>
                  </a:moveTo>
                  <a:lnTo>
                    <a:pt x="1343" y="929"/>
                  </a:lnTo>
                  <a:lnTo>
                    <a:pt x="1328" y="908"/>
                  </a:lnTo>
                  <a:lnTo>
                    <a:pt x="1309" y="888"/>
                  </a:lnTo>
                  <a:lnTo>
                    <a:pt x="1291" y="869"/>
                  </a:lnTo>
                  <a:lnTo>
                    <a:pt x="1270" y="849"/>
                  </a:lnTo>
                  <a:lnTo>
                    <a:pt x="1249" y="829"/>
                  </a:lnTo>
                  <a:lnTo>
                    <a:pt x="1226" y="811"/>
                  </a:lnTo>
                  <a:lnTo>
                    <a:pt x="1205" y="793"/>
                  </a:lnTo>
                  <a:lnTo>
                    <a:pt x="1194" y="767"/>
                  </a:lnTo>
                  <a:lnTo>
                    <a:pt x="1184" y="742"/>
                  </a:lnTo>
                  <a:lnTo>
                    <a:pt x="1173" y="717"/>
                  </a:lnTo>
                  <a:lnTo>
                    <a:pt x="1163" y="692"/>
                  </a:lnTo>
                  <a:lnTo>
                    <a:pt x="1151" y="668"/>
                  </a:lnTo>
                  <a:lnTo>
                    <a:pt x="1143" y="643"/>
                  </a:lnTo>
                  <a:lnTo>
                    <a:pt x="1132" y="618"/>
                  </a:lnTo>
                  <a:lnTo>
                    <a:pt x="1123" y="593"/>
                  </a:lnTo>
                  <a:lnTo>
                    <a:pt x="1092" y="564"/>
                  </a:lnTo>
                  <a:lnTo>
                    <a:pt x="1061" y="540"/>
                  </a:lnTo>
                  <a:lnTo>
                    <a:pt x="1030" y="516"/>
                  </a:lnTo>
                  <a:lnTo>
                    <a:pt x="999" y="495"/>
                  </a:lnTo>
                  <a:lnTo>
                    <a:pt x="966" y="476"/>
                  </a:lnTo>
                  <a:lnTo>
                    <a:pt x="935" y="459"/>
                  </a:lnTo>
                  <a:lnTo>
                    <a:pt x="903" y="442"/>
                  </a:lnTo>
                  <a:lnTo>
                    <a:pt x="872" y="429"/>
                  </a:lnTo>
                  <a:lnTo>
                    <a:pt x="876" y="421"/>
                  </a:lnTo>
                  <a:lnTo>
                    <a:pt x="880" y="413"/>
                  </a:lnTo>
                  <a:lnTo>
                    <a:pt x="886" y="405"/>
                  </a:lnTo>
                  <a:lnTo>
                    <a:pt x="892" y="399"/>
                  </a:lnTo>
                  <a:lnTo>
                    <a:pt x="896" y="391"/>
                  </a:lnTo>
                  <a:lnTo>
                    <a:pt x="900" y="383"/>
                  </a:lnTo>
                  <a:lnTo>
                    <a:pt x="906" y="375"/>
                  </a:lnTo>
                  <a:lnTo>
                    <a:pt x="911" y="369"/>
                  </a:lnTo>
                  <a:lnTo>
                    <a:pt x="911" y="320"/>
                  </a:lnTo>
                  <a:lnTo>
                    <a:pt x="900" y="273"/>
                  </a:lnTo>
                  <a:lnTo>
                    <a:pt x="880" y="228"/>
                  </a:lnTo>
                  <a:lnTo>
                    <a:pt x="855" y="182"/>
                  </a:lnTo>
                  <a:lnTo>
                    <a:pt x="824" y="136"/>
                  </a:lnTo>
                  <a:lnTo>
                    <a:pt x="793" y="90"/>
                  </a:lnTo>
                  <a:lnTo>
                    <a:pt x="765" y="45"/>
                  </a:lnTo>
                  <a:lnTo>
                    <a:pt x="741" y="0"/>
                  </a:lnTo>
                  <a:lnTo>
                    <a:pt x="652" y="34"/>
                  </a:lnTo>
                  <a:lnTo>
                    <a:pt x="561" y="66"/>
                  </a:lnTo>
                  <a:lnTo>
                    <a:pt x="470" y="94"/>
                  </a:lnTo>
                  <a:lnTo>
                    <a:pt x="379" y="128"/>
                  </a:lnTo>
                  <a:lnTo>
                    <a:pt x="289" y="166"/>
                  </a:lnTo>
                  <a:lnTo>
                    <a:pt x="203" y="216"/>
                  </a:lnTo>
                  <a:lnTo>
                    <a:pt x="120" y="277"/>
                  </a:lnTo>
                  <a:lnTo>
                    <a:pt x="45" y="357"/>
                  </a:lnTo>
                  <a:lnTo>
                    <a:pt x="15" y="416"/>
                  </a:lnTo>
                  <a:lnTo>
                    <a:pt x="1" y="464"/>
                  </a:lnTo>
                  <a:lnTo>
                    <a:pt x="0" y="499"/>
                  </a:lnTo>
                  <a:lnTo>
                    <a:pt x="8" y="528"/>
                  </a:lnTo>
                  <a:lnTo>
                    <a:pt x="24" y="546"/>
                  </a:lnTo>
                  <a:lnTo>
                    <a:pt x="46" y="560"/>
                  </a:lnTo>
                  <a:lnTo>
                    <a:pt x="73" y="570"/>
                  </a:lnTo>
                  <a:lnTo>
                    <a:pt x="104" y="579"/>
                  </a:lnTo>
                  <a:lnTo>
                    <a:pt x="163" y="593"/>
                  </a:lnTo>
                  <a:lnTo>
                    <a:pt x="214" y="631"/>
                  </a:lnTo>
                  <a:lnTo>
                    <a:pt x="265" y="683"/>
                  </a:lnTo>
                  <a:lnTo>
                    <a:pt x="327" y="745"/>
                  </a:lnTo>
                  <a:lnTo>
                    <a:pt x="406" y="806"/>
                  </a:lnTo>
                  <a:lnTo>
                    <a:pt x="515" y="859"/>
                  </a:lnTo>
                  <a:lnTo>
                    <a:pt x="660" y="899"/>
                  </a:lnTo>
                  <a:lnTo>
                    <a:pt x="854" y="918"/>
                  </a:lnTo>
                  <a:lnTo>
                    <a:pt x="899" y="963"/>
                  </a:lnTo>
                  <a:lnTo>
                    <a:pt x="944" y="1006"/>
                  </a:lnTo>
                  <a:lnTo>
                    <a:pt x="989" y="1044"/>
                  </a:lnTo>
                  <a:lnTo>
                    <a:pt x="1036" y="1076"/>
                  </a:lnTo>
                  <a:lnTo>
                    <a:pt x="1082" y="1098"/>
                  </a:lnTo>
                  <a:lnTo>
                    <a:pt x="1129" y="1111"/>
                  </a:lnTo>
                  <a:lnTo>
                    <a:pt x="1177" y="1111"/>
                  </a:lnTo>
                  <a:lnTo>
                    <a:pt x="1228" y="1097"/>
                  </a:lnTo>
                  <a:lnTo>
                    <a:pt x="1270" y="1093"/>
                  </a:lnTo>
                  <a:lnTo>
                    <a:pt x="1302" y="1085"/>
                  </a:lnTo>
                  <a:lnTo>
                    <a:pt x="1326" y="1071"/>
                  </a:lnTo>
                  <a:lnTo>
                    <a:pt x="1343" y="1054"/>
                  </a:lnTo>
                  <a:lnTo>
                    <a:pt x="1353" y="1031"/>
                  </a:lnTo>
                  <a:lnTo>
                    <a:pt x="1359" y="1006"/>
                  </a:lnTo>
                  <a:lnTo>
                    <a:pt x="1359" y="978"/>
                  </a:lnTo>
                  <a:lnTo>
                    <a:pt x="1359" y="951"/>
                  </a:lnTo>
                  <a:close/>
                </a:path>
              </a:pathLst>
            </a:custGeom>
            <a:solidFill>
              <a:srgbClr val="B86B0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7" name="Freeform 89"/>
            <p:cNvSpPr>
              <a:spLocks/>
            </p:cNvSpPr>
            <p:nvPr/>
          </p:nvSpPr>
          <p:spPr bwMode="auto">
            <a:xfrm>
              <a:off x="4376" y="2273"/>
              <a:ext cx="395" cy="515"/>
            </a:xfrm>
            <a:custGeom>
              <a:avLst/>
              <a:gdLst/>
              <a:ahLst/>
              <a:cxnLst>
                <a:cxn ang="0">
                  <a:pos x="1172" y="871"/>
                </a:cxn>
                <a:cxn ang="0">
                  <a:pos x="1141" y="835"/>
                </a:cxn>
                <a:cxn ang="0">
                  <a:pos x="1107" y="801"/>
                </a:cxn>
                <a:cxn ang="0">
                  <a:pos x="1069" y="768"/>
                </a:cxn>
                <a:cxn ang="0">
                  <a:pos x="1039" y="730"/>
                </a:cxn>
                <a:cxn ang="0">
                  <a:pos x="1022" y="686"/>
                </a:cxn>
                <a:cxn ang="0">
                  <a:pos x="1004" y="643"/>
                </a:cxn>
                <a:cxn ang="0">
                  <a:pos x="987" y="600"/>
                </a:cxn>
                <a:cxn ang="0">
                  <a:pos x="952" y="554"/>
                </a:cxn>
                <a:cxn ang="0">
                  <a:pos x="898" y="511"/>
                </a:cxn>
                <a:cxn ang="0">
                  <a:pos x="843" y="476"/>
                </a:cxn>
                <a:cxn ang="0">
                  <a:pos x="786" y="447"/>
                </a:cxn>
                <a:cxn ang="0">
                  <a:pos x="764" y="425"/>
                </a:cxn>
                <a:cxn ang="0">
                  <a:pos x="779" y="399"/>
                </a:cxn>
                <a:cxn ang="0">
                  <a:pos x="795" y="369"/>
                </a:cxn>
                <a:cxn ang="0">
                  <a:pos x="809" y="341"/>
                </a:cxn>
                <a:cxn ang="0">
                  <a:pos x="813" y="290"/>
                </a:cxn>
                <a:cxn ang="0">
                  <a:pos x="785" y="207"/>
                </a:cxn>
                <a:cxn ang="0">
                  <a:pos x="734" y="123"/>
                </a:cxn>
                <a:cxn ang="0">
                  <a:pos x="679" y="40"/>
                </a:cxn>
                <a:cxn ang="0">
                  <a:pos x="580" y="33"/>
                </a:cxn>
                <a:cxn ang="0">
                  <a:pos x="418" y="102"/>
                </a:cxn>
                <a:cxn ang="0">
                  <a:pos x="256" y="186"/>
                </a:cxn>
                <a:cxn ang="0">
                  <a:pos x="106" y="298"/>
                </a:cxn>
                <a:cxn ang="0">
                  <a:pos x="14" y="421"/>
                </a:cxn>
                <a:cxn ang="0">
                  <a:pos x="0" y="481"/>
                </a:cxn>
                <a:cxn ang="0">
                  <a:pos x="20" y="504"/>
                </a:cxn>
                <a:cxn ang="0">
                  <a:pos x="64" y="511"/>
                </a:cxn>
                <a:cxn ang="0">
                  <a:pos x="143" y="531"/>
                </a:cxn>
                <a:cxn ang="0">
                  <a:pos x="232" y="625"/>
                </a:cxn>
                <a:cxn ang="0">
                  <a:pos x="353" y="749"/>
                </a:cxn>
                <a:cxn ang="0">
                  <a:pos x="575" y="844"/>
                </a:cxn>
                <a:cxn ang="0">
                  <a:pos x="784" y="900"/>
                </a:cxn>
                <a:cxn ang="0">
                  <a:pos x="863" y="972"/>
                </a:cxn>
                <a:cxn ang="0">
                  <a:pos x="945" y="1020"/>
                </a:cxn>
                <a:cxn ang="0">
                  <a:pos x="1028" y="1031"/>
                </a:cxn>
                <a:cxn ang="0">
                  <a:pos x="1107" y="1015"/>
                </a:cxn>
                <a:cxn ang="0">
                  <a:pos x="1158" y="997"/>
                </a:cxn>
                <a:cxn ang="0">
                  <a:pos x="1182" y="961"/>
                </a:cxn>
                <a:cxn ang="0">
                  <a:pos x="1186" y="914"/>
                </a:cxn>
              </a:cxnLst>
              <a:rect l="0" t="0" r="r" b="b"/>
              <a:pathLst>
                <a:path w="1186" h="1031">
                  <a:moveTo>
                    <a:pt x="1185" y="891"/>
                  </a:moveTo>
                  <a:lnTo>
                    <a:pt x="1172" y="871"/>
                  </a:lnTo>
                  <a:lnTo>
                    <a:pt x="1158" y="853"/>
                  </a:lnTo>
                  <a:lnTo>
                    <a:pt x="1141" y="835"/>
                  </a:lnTo>
                  <a:lnTo>
                    <a:pt x="1125" y="819"/>
                  </a:lnTo>
                  <a:lnTo>
                    <a:pt x="1107" y="801"/>
                  </a:lnTo>
                  <a:lnTo>
                    <a:pt x="1089" y="785"/>
                  </a:lnTo>
                  <a:lnTo>
                    <a:pt x="1069" y="768"/>
                  </a:lnTo>
                  <a:lnTo>
                    <a:pt x="1049" y="752"/>
                  </a:lnTo>
                  <a:lnTo>
                    <a:pt x="1039" y="730"/>
                  </a:lnTo>
                  <a:lnTo>
                    <a:pt x="1031" y="708"/>
                  </a:lnTo>
                  <a:lnTo>
                    <a:pt x="1022" y="686"/>
                  </a:lnTo>
                  <a:lnTo>
                    <a:pt x="1014" y="665"/>
                  </a:lnTo>
                  <a:lnTo>
                    <a:pt x="1004" y="643"/>
                  </a:lnTo>
                  <a:lnTo>
                    <a:pt x="995" y="622"/>
                  </a:lnTo>
                  <a:lnTo>
                    <a:pt x="987" y="600"/>
                  </a:lnTo>
                  <a:lnTo>
                    <a:pt x="978" y="579"/>
                  </a:lnTo>
                  <a:lnTo>
                    <a:pt x="952" y="554"/>
                  </a:lnTo>
                  <a:lnTo>
                    <a:pt x="925" y="532"/>
                  </a:lnTo>
                  <a:lnTo>
                    <a:pt x="898" y="511"/>
                  </a:lnTo>
                  <a:lnTo>
                    <a:pt x="871" y="493"/>
                  </a:lnTo>
                  <a:lnTo>
                    <a:pt x="843" y="476"/>
                  </a:lnTo>
                  <a:lnTo>
                    <a:pt x="815" y="460"/>
                  </a:lnTo>
                  <a:lnTo>
                    <a:pt x="786" y="447"/>
                  </a:lnTo>
                  <a:lnTo>
                    <a:pt x="760" y="435"/>
                  </a:lnTo>
                  <a:lnTo>
                    <a:pt x="764" y="425"/>
                  </a:lnTo>
                  <a:lnTo>
                    <a:pt x="771" y="413"/>
                  </a:lnTo>
                  <a:lnTo>
                    <a:pt x="779" y="399"/>
                  </a:lnTo>
                  <a:lnTo>
                    <a:pt x="788" y="384"/>
                  </a:lnTo>
                  <a:lnTo>
                    <a:pt x="795" y="369"/>
                  </a:lnTo>
                  <a:lnTo>
                    <a:pt x="803" y="354"/>
                  </a:lnTo>
                  <a:lnTo>
                    <a:pt x="809" y="341"/>
                  </a:lnTo>
                  <a:lnTo>
                    <a:pt x="815" y="333"/>
                  </a:lnTo>
                  <a:lnTo>
                    <a:pt x="813" y="290"/>
                  </a:lnTo>
                  <a:lnTo>
                    <a:pt x="803" y="248"/>
                  </a:lnTo>
                  <a:lnTo>
                    <a:pt x="785" y="207"/>
                  </a:lnTo>
                  <a:lnTo>
                    <a:pt x="762" y="165"/>
                  </a:lnTo>
                  <a:lnTo>
                    <a:pt x="734" y="123"/>
                  </a:lnTo>
                  <a:lnTo>
                    <a:pt x="706" y="81"/>
                  </a:lnTo>
                  <a:lnTo>
                    <a:pt x="679" y="40"/>
                  </a:lnTo>
                  <a:lnTo>
                    <a:pt x="659" y="0"/>
                  </a:lnTo>
                  <a:lnTo>
                    <a:pt x="580" y="33"/>
                  </a:lnTo>
                  <a:lnTo>
                    <a:pt x="500" y="67"/>
                  </a:lnTo>
                  <a:lnTo>
                    <a:pt x="418" y="102"/>
                  </a:lnTo>
                  <a:lnTo>
                    <a:pt x="338" y="143"/>
                  </a:lnTo>
                  <a:lnTo>
                    <a:pt x="256" y="186"/>
                  </a:lnTo>
                  <a:lnTo>
                    <a:pt x="180" y="238"/>
                  </a:lnTo>
                  <a:lnTo>
                    <a:pt x="106" y="298"/>
                  </a:lnTo>
                  <a:lnTo>
                    <a:pt x="40" y="371"/>
                  </a:lnTo>
                  <a:lnTo>
                    <a:pt x="14" y="421"/>
                  </a:lnTo>
                  <a:lnTo>
                    <a:pt x="2" y="457"/>
                  </a:lnTo>
                  <a:lnTo>
                    <a:pt x="0" y="481"/>
                  </a:lnTo>
                  <a:lnTo>
                    <a:pt x="7" y="497"/>
                  </a:lnTo>
                  <a:lnTo>
                    <a:pt x="20" y="504"/>
                  </a:lnTo>
                  <a:lnTo>
                    <a:pt x="40" y="508"/>
                  </a:lnTo>
                  <a:lnTo>
                    <a:pt x="64" y="511"/>
                  </a:lnTo>
                  <a:lnTo>
                    <a:pt x="91" y="516"/>
                  </a:lnTo>
                  <a:lnTo>
                    <a:pt x="143" y="531"/>
                  </a:lnTo>
                  <a:lnTo>
                    <a:pt x="187" y="570"/>
                  </a:lnTo>
                  <a:lnTo>
                    <a:pt x="232" y="625"/>
                  </a:lnTo>
                  <a:lnTo>
                    <a:pt x="285" y="687"/>
                  </a:lnTo>
                  <a:lnTo>
                    <a:pt x="353" y="749"/>
                  </a:lnTo>
                  <a:lnTo>
                    <a:pt x="448" y="803"/>
                  </a:lnTo>
                  <a:lnTo>
                    <a:pt x="575" y="844"/>
                  </a:lnTo>
                  <a:lnTo>
                    <a:pt x="744" y="862"/>
                  </a:lnTo>
                  <a:lnTo>
                    <a:pt x="784" y="900"/>
                  </a:lnTo>
                  <a:lnTo>
                    <a:pt x="823" y="939"/>
                  </a:lnTo>
                  <a:lnTo>
                    <a:pt x="863" y="972"/>
                  </a:lnTo>
                  <a:lnTo>
                    <a:pt x="905" y="1001"/>
                  </a:lnTo>
                  <a:lnTo>
                    <a:pt x="945" y="1020"/>
                  </a:lnTo>
                  <a:lnTo>
                    <a:pt x="986" y="1031"/>
                  </a:lnTo>
                  <a:lnTo>
                    <a:pt x="1028" y="1031"/>
                  </a:lnTo>
                  <a:lnTo>
                    <a:pt x="1070" y="1019"/>
                  </a:lnTo>
                  <a:lnTo>
                    <a:pt x="1107" y="1015"/>
                  </a:lnTo>
                  <a:lnTo>
                    <a:pt x="1137" y="1008"/>
                  </a:lnTo>
                  <a:lnTo>
                    <a:pt x="1158" y="997"/>
                  </a:lnTo>
                  <a:lnTo>
                    <a:pt x="1173" y="981"/>
                  </a:lnTo>
                  <a:lnTo>
                    <a:pt x="1182" y="961"/>
                  </a:lnTo>
                  <a:lnTo>
                    <a:pt x="1186" y="939"/>
                  </a:lnTo>
                  <a:lnTo>
                    <a:pt x="1186" y="914"/>
                  </a:lnTo>
                  <a:lnTo>
                    <a:pt x="1185" y="891"/>
                  </a:lnTo>
                  <a:close/>
                </a:path>
              </a:pathLst>
            </a:custGeom>
            <a:solidFill>
              <a:srgbClr val="BF73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8" name="Freeform 90"/>
            <p:cNvSpPr>
              <a:spLocks/>
            </p:cNvSpPr>
            <p:nvPr/>
          </p:nvSpPr>
          <p:spPr bwMode="auto">
            <a:xfrm>
              <a:off x="4388" y="2290"/>
              <a:ext cx="369" cy="483"/>
            </a:xfrm>
            <a:custGeom>
              <a:avLst/>
              <a:gdLst/>
              <a:ahLst/>
              <a:cxnLst>
                <a:cxn ang="0">
                  <a:pos x="1095" y="816"/>
                </a:cxn>
                <a:cxn ang="0">
                  <a:pos x="1069" y="783"/>
                </a:cxn>
                <a:cxn ang="0">
                  <a:pos x="1035" y="752"/>
                </a:cxn>
                <a:cxn ang="0">
                  <a:pos x="999" y="721"/>
                </a:cxn>
                <a:cxn ang="0">
                  <a:pos x="974" y="686"/>
                </a:cxn>
                <a:cxn ang="0">
                  <a:pos x="957" y="644"/>
                </a:cxn>
                <a:cxn ang="0">
                  <a:pos x="940" y="603"/>
                </a:cxn>
                <a:cxn ang="0">
                  <a:pos x="923" y="561"/>
                </a:cxn>
                <a:cxn ang="0">
                  <a:pos x="891" y="518"/>
                </a:cxn>
                <a:cxn ang="0">
                  <a:pos x="840" y="478"/>
                </a:cxn>
                <a:cxn ang="0">
                  <a:pos x="789" y="445"/>
                </a:cxn>
                <a:cxn ang="0">
                  <a:pos x="738" y="419"/>
                </a:cxn>
                <a:cxn ang="0">
                  <a:pos x="716" y="400"/>
                </a:cxn>
                <a:cxn ang="0">
                  <a:pos x="728" y="375"/>
                </a:cxn>
                <a:cxn ang="0">
                  <a:pos x="744" y="345"/>
                </a:cxn>
                <a:cxn ang="0">
                  <a:pos x="757" y="320"/>
                </a:cxn>
                <a:cxn ang="0">
                  <a:pos x="762" y="273"/>
                </a:cxn>
                <a:cxn ang="0">
                  <a:pos x="737" y="193"/>
                </a:cxn>
                <a:cxn ang="0">
                  <a:pos x="692" y="115"/>
                </a:cxn>
                <a:cxn ang="0">
                  <a:pos x="642" y="37"/>
                </a:cxn>
                <a:cxn ang="0">
                  <a:pos x="550" y="31"/>
                </a:cxn>
                <a:cxn ang="0">
                  <a:pos x="397" y="97"/>
                </a:cxn>
                <a:cxn ang="0">
                  <a:pos x="241" y="175"/>
                </a:cxn>
                <a:cxn ang="0">
                  <a:pos x="99" y="281"/>
                </a:cxn>
                <a:cxn ang="0">
                  <a:pos x="13" y="394"/>
                </a:cxn>
                <a:cxn ang="0">
                  <a:pos x="0" y="451"/>
                </a:cxn>
                <a:cxn ang="0">
                  <a:pos x="20" y="473"/>
                </a:cxn>
                <a:cxn ang="0">
                  <a:pos x="59" y="479"/>
                </a:cxn>
                <a:cxn ang="0">
                  <a:pos x="133" y="499"/>
                </a:cxn>
                <a:cxn ang="0">
                  <a:pos x="216" y="585"/>
                </a:cxn>
                <a:cxn ang="0">
                  <a:pos x="330" y="701"/>
                </a:cxn>
                <a:cxn ang="0">
                  <a:pos x="538" y="790"/>
                </a:cxn>
                <a:cxn ang="0">
                  <a:pos x="733" y="845"/>
                </a:cxn>
                <a:cxn ang="0">
                  <a:pos x="807" y="910"/>
                </a:cxn>
                <a:cxn ang="0">
                  <a:pos x="884" y="956"/>
                </a:cxn>
                <a:cxn ang="0">
                  <a:pos x="961" y="966"/>
                </a:cxn>
                <a:cxn ang="0">
                  <a:pos x="1036" y="951"/>
                </a:cxn>
                <a:cxn ang="0">
                  <a:pos x="1083" y="934"/>
                </a:cxn>
                <a:cxn ang="0">
                  <a:pos x="1104" y="900"/>
                </a:cxn>
                <a:cxn ang="0">
                  <a:pos x="1108" y="857"/>
                </a:cxn>
              </a:cxnLst>
              <a:rect l="0" t="0" r="r" b="b"/>
              <a:pathLst>
                <a:path w="1108" h="966">
                  <a:moveTo>
                    <a:pt x="1108" y="834"/>
                  </a:moveTo>
                  <a:lnTo>
                    <a:pt x="1095" y="816"/>
                  </a:lnTo>
                  <a:lnTo>
                    <a:pt x="1083" y="799"/>
                  </a:lnTo>
                  <a:lnTo>
                    <a:pt x="1069" y="783"/>
                  </a:lnTo>
                  <a:lnTo>
                    <a:pt x="1053" y="768"/>
                  </a:lnTo>
                  <a:lnTo>
                    <a:pt x="1035" y="752"/>
                  </a:lnTo>
                  <a:lnTo>
                    <a:pt x="1018" y="736"/>
                  </a:lnTo>
                  <a:lnTo>
                    <a:pt x="999" y="721"/>
                  </a:lnTo>
                  <a:lnTo>
                    <a:pt x="982" y="706"/>
                  </a:lnTo>
                  <a:lnTo>
                    <a:pt x="974" y="686"/>
                  </a:lnTo>
                  <a:lnTo>
                    <a:pt x="965" y="665"/>
                  </a:lnTo>
                  <a:lnTo>
                    <a:pt x="957" y="644"/>
                  </a:lnTo>
                  <a:lnTo>
                    <a:pt x="949" y="624"/>
                  </a:lnTo>
                  <a:lnTo>
                    <a:pt x="940" y="603"/>
                  </a:lnTo>
                  <a:lnTo>
                    <a:pt x="932" y="582"/>
                  </a:lnTo>
                  <a:lnTo>
                    <a:pt x="923" y="561"/>
                  </a:lnTo>
                  <a:lnTo>
                    <a:pt x="916" y="542"/>
                  </a:lnTo>
                  <a:lnTo>
                    <a:pt x="891" y="518"/>
                  </a:lnTo>
                  <a:lnTo>
                    <a:pt x="865" y="498"/>
                  </a:lnTo>
                  <a:lnTo>
                    <a:pt x="840" y="478"/>
                  </a:lnTo>
                  <a:lnTo>
                    <a:pt x="816" y="462"/>
                  </a:lnTo>
                  <a:lnTo>
                    <a:pt x="789" y="445"/>
                  </a:lnTo>
                  <a:lnTo>
                    <a:pt x="764" y="432"/>
                  </a:lnTo>
                  <a:lnTo>
                    <a:pt x="738" y="419"/>
                  </a:lnTo>
                  <a:lnTo>
                    <a:pt x="713" y="409"/>
                  </a:lnTo>
                  <a:lnTo>
                    <a:pt x="716" y="400"/>
                  </a:lnTo>
                  <a:lnTo>
                    <a:pt x="723" y="389"/>
                  </a:lnTo>
                  <a:lnTo>
                    <a:pt x="728" y="375"/>
                  </a:lnTo>
                  <a:lnTo>
                    <a:pt x="737" y="360"/>
                  </a:lnTo>
                  <a:lnTo>
                    <a:pt x="744" y="345"/>
                  </a:lnTo>
                  <a:lnTo>
                    <a:pt x="751" y="332"/>
                  </a:lnTo>
                  <a:lnTo>
                    <a:pt x="757" y="320"/>
                  </a:lnTo>
                  <a:lnTo>
                    <a:pt x="762" y="313"/>
                  </a:lnTo>
                  <a:lnTo>
                    <a:pt x="762" y="273"/>
                  </a:lnTo>
                  <a:lnTo>
                    <a:pt x="754" y="234"/>
                  </a:lnTo>
                  <a:lnTo>
                    <a:pt x="737" y="193"/>
                  </a:lnTo>
                  <a:lnTo>
                    <a:pt x="717" y="154"/>
                  </a:lnTo>
                  <a:lnTo>
                    <a:pt x="692" y="115"/>
                  </a:lnTo>
                  <a:lnTo>
                    <a:pt x="666" y="76"/>
                  </a:lnTo>
                  <a:lnTo>
                    <a:pt x="642" y="37"/>
                  </a:lnTo>
                  <a:lnTo>
                    <a:pt x="624" y="0"/>
                  </a:lnTo>
                  <a:lnTo>
                    <a:pt x="550" y="31"/>
                  </a:lnTo>
                  <a:lnTo>
                    <a:pt x="474" y="63"/>
                  </a:lnTo>
                  <a:lnTo>
                    <a:pt x="397" y="97"/>
                  </a:lnTo>
                  <a:lnTo>
                    <a:pt x="319" y="135"/>
                  </a:lnTo>
                  <a:lnTo>
                    <a:pt x="241" y="175"/>
                  </a:lnTo>
                  <a:lnTo>
                    <a:pt x="169" y="225"/>
                  </a:lnTo>
                  <a:lnTo>
                    <a:pt x="99" y="281"/>
                  </a:lnTo>
                  <a:lnTo>
                    <a:pt x="37" y="349"/>
                  </a:lnTo>
                  <a:lnTo>
                    <a:pt x="13" y="394"/>
                  </a:lnTo>
                  <a:lnTo>
                    <a:pt x="3" y="428"/>
                  </a:lnTo>
                  <a:lnTo>
                    <a:pt x="0" y="451"/>
                  </a:lnTo>
                  <a:lnTo>
                    <a:pt x="7" y="466"/>
                  </a:lnTo>
                  <a:lnTo>
                    <a:pt x="20" y="473"/>
                  </a:lnTo>
                  <a:lnTo>
                    <a:pt x="38" y="477"/>
                  </a:lnTo>
                  <a:lnTo>
                    <a:pt x="59" y="479"/>
                  </a:lnTo>
                  <a:lnTo>
                    <a:pt x="85" y="484"/>
                  </a:lnTo>
                  <a:lnTo>
                    <a:pt x="133" y="499"/>
                  </a:lnTo>
                  <a:lnTo>
                    <a:pt x="175" y="535"/>
                  </a:lnTo>
                  <a:lnTo>
                    <a:pt x="216" y="585"/>
                  </a:lnTo>
                  <a:lnTo>
                    <a:pt x="267" y="644"/>
                  </a:lnTo>
                  <a:lnTo>
                    <a:pt x="330" y="701"/>
                  </a:lnTo>
                  <a:lnTo>
                    <a:pt x="419" y="753"/>
                  </a:lnTo>
                  <a:lnTo>
                    <a:pt x="538" y="790"/>
                  </a:lnTo>
                  <a:lnTo>
                    <a:pt x="696" y="808"/>
                  </a:lnTo>
                  <a:lnTo>
                    <a:pt x="733" y="845"/>
                  </a:lnTo>
                  <a:lnTo>
                    <a:pt x="769" y="880"/>
                  </a:lnTo>
                  <a:lnTo>
                    <a:pt x="807" y="910"/>
                  </a:lnTo>
                  <a:lnTo>
                    <a:pt x="845" y="938"/>
                  </a:lnTo>
                  <a:lnTo>
                    <a:pt x="884" y="956"/>
                  </a:lnTo>
                  <a:lnTo>
                    <a:pt x="922" y="966"/>
                  </a:lnTo>
                  <a:lnTo>
                    <a:pt x="961" y="966"/>
                  </a:lnTo>
                  <a:lnTo>
                    <a:pt x="1002" y="955"/>
                  </a:lnTo>
                  <a:lnTo>
                    <a:pt x="1036" y="951"/>
                  </a:lnTo>
                  <a:lnTo>
                    <a:pt x="1063" y="944"/>
                  </a:lnTo>
                  <a:lnTo>
                    <a:pt x="1083" y="934"/>
                  </a:lnTo>
                  <a:lnTo>
                    <a:pt x="1097" y="919"/>
                  </a:lnTo>
                  <a:lnTo>
                    <a:pt x="1104" y="900"/>
                  </a:lnTo>
                  <a:lnTo>
                    <a:pt x="1108" y="880"/>
                  </a:lnTo>
                  <a:lnTo>
                    <a:pt x="1108" y="857"/>
                  </a:lnTo>
                  <a:lnTo>
                    <a:pt x="1108" y="834"/>
                  </a:lnTo>
                  <a:close/>
                </a:path>
              </a:pathLst>
            </a:custGeom>
            <a:solidFill>
              <a:srgbClr val="C77A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9" name="Freeform 91"/>
            <p:cNvSpPr>
              <a:spLocks/>
            </p:cNvSpPr>
            <p:nvPr/>
          </p:nvSpPr>
          <p:spPr bwMode="auto">
            <a:xfrm>
              <a:off x="4400" y="2306"/>
              <a:ext cx="345" cy="450"/>
            </a:xfrm>
            <a:custGeom>
              <a:avLst/>
              <a:gdLst/>
              <a:ahLst/>
              <a:cxnLst>
                <a:cxn ang="0">
                  <a:pos x="1024" y="762"/>
                </a:cxn>
                <a:cxn ang="0">
                  <a:pos x="997" y="731"/>
                </a:cxn>
                <a:cxn ang="0">
                  <a:pos x="966" y="701"/>
                </a:cxn>
                <a:cxn ang="0">
                  <a:pos x="933" y="672"/>
                </a:cxn>
                <a:cxn ang="0">
                  <a:pos x="909" y="639"/>
                </a:cxn>
                <a:cxn ang="0">
                  <a:pos x="894" y="600"/>
                </a:cxn>
                <a:cxn ang="0">
                  <a:pos x="878" y="562"/>
                </a:cxn>
                <a:cxn ang="0">
                  <a:pos x="863" y="525"/>
                </a:cxn>
                <a:cxn ang="0">
                  <a:pos x="832" y="484"/>
                </a:cxn>
                <a:cxn ang="0">
                  <a:pos x="785" y="448"/>
                </a:cxn>
                <a:cxn ang="0">
                  <a:pos x="738" y="416"/>
                </a:cxn>
                <a:cxn ang="0">
                  <a:pos x="689" y="390"/>
                </a:cxn>
                <a:cxn ang="0">
                  <a:pos x="669" y="373"/>
                </a:cxn>
                <a:cxn ang="0">
                  <a:pos x="681" y="350"/>
                </a:cxn>
                <a:cxn ang="0">
                  <a:pos x="695" y="322"/>
                </a:cxn>
                <a:cxn ang="0">
                  <a:pos x="707" y="299"/>
                </a:cxn>
                <a:cxn ang="0">
                  <a:pos x="713" y="254"/>
                </a:cxn>
                <a:cxn ang="0">
                  <a:pos x="690" y="180"/>
                </a:cxn>
                <a:cxn ang="0">
                  <a:pos x="651" y="105"/>
                </a:cxn>
                <a:cxn ang="0">
                  <a:pos x="609" y="34"/>
                </a:cxn>
                <a:cxn ang="0">
                  <a:pos x="521" y="28"/>
                </a:cxn>
                <a:cxn ang="0">
                  <a:pos x="376" y="90"/>
                </a:cxn>
                <a:cxn ang="0">
                  <a:pos x="229" y="164"/>
                </a:cxn>
                <a:cxn ang="0">
                  <a:pos x="92" y="263"/>
                </a:cxn>
                <a:cxn ang="0">
                  <a:pos x="12" y="371"/>
                </a:cxn>
                <a:cxn ang="0">
                  <a:pos x="0" y="421"/>
                </a:cxn>
                <a:cxn ang="0">
                  <a:pos x="19" y="441"/>
                </a:cxn>
                <a:cxn ang="0">
                  <a:pos x="57" y="448"/>
                </a:cxn>
                <a:cxn ang="0">
                  <a:pos x="124" y="465"/>
                </a:cxn>
                <a:cxn ang="0">
                  <a:pos x="202" y="547"/>
                </a:cxn>
                <a:cxn ang="0">
                  <a:pos x="309" y="655"/>
                </a:cxn>
                <a:cxn ang="0">
                  <a:pos x="503" y="737"/>
                </a:cxn>
                <a:cxn ang="0">
                  <a:pos x="685" y="787"/>
                </a:cxn>
                <a:cxn ang="0">
                  <a:pos x="754" y="848"/>
                </a:cxn>
                <a:cxn ang="0">
                  <a:pos x="825" y="891"/>
                </a:cxn>
                <a:cxn ang="0">
                  <a:pos x="897" y="901"/>
                </a:cxn>
                <a:cxn ang="0">
                  <a:pos x="967" y="888"/>
                </a:cxn>
                <a:cxn ang="0">
                  <a:pos x="1011" y="869"/>
                </a:cxn>
                <a:cxn ang="0">
                  <a:pos x="1031" y="839"/>
                </a:cxn>
                <a:cxn ang="0">
                  <a:pos x="1035" y="800"/>
                </a:cxn>
              </a:cxnLst>
              <a:rect l="0" t="0" r="r" b="b"/>
              <a:pathLst>
                <a:path w="1035" h="901">
                  <a:moveTo>
                    <a:pt x="1035" y="780"/>
                  </a:moveTo>
                  <a:lnTo>
                    <a:pt x="1024" y="762"/>
                  </a:lnTo>
                  <a:lnTo>
                    <a:pt x="1011" y="747"/>
                  </a:lnTo>
                  <a:lnTo>
                    <a:pt x="997" y="731"/>
                  </a:lnTo>
                  <a:lnTo>
                    <a:pt x="983" y="717"/>
                  </a:lnTo>
                  <a:lnTo>
                    <a:pt x="966" y="701"/>
                  </a:lnTo>
                  <a:lnTo>
                    <a:pt x="950" y="686"/>
                  </a:lnTo>
                  <a:lnTo>
                    <a:pt x="933" y="672"/>
                  </a:lnTo>
                  <a:lnTo>
                    <a:pt x="918" y="659"/>
                  </a:lnTo>
                  <a:lnTo>
                    <a:pt x="909" y="639"/>
                  </a:lnTo>
                  <a:lnTo>
                    <a:pt x="902" y="620"/>
                  </a:lnTo>
                  <a:lnTo>
                    <a:pt x="894" y="600"/>
                  </a:lnTo>
                  <a:lnTo>
                    <a:pt x="887" y="582"/>
                  </a:lnTo>
                  <a:lnTo>
                    <a:pt x="878" y="562"/>
                  </a:lnTo>
                  <a:lnTo>
                    <a:pt x="871" y="544"/>
                  </a:lnTo>
                  <a:lnTo>
                    <a:pt x="863" y="525"/>
                  </a:lnTo>
                  <a:lnTo>
                    <a:pt x="856" y="506"/>
                  </a:lnTo>
                  <a:lnTo>
                    <a:pt x="832" y="484"/>
                  </a:lnTo>
                  <a:lnTo>
                    <a:pt x="809" y="466"/>
                  </a:lnTo>
                  <a:lnTo>
                    <a:pt x="785" y="448"/>
                  </a:lnTo>
                  <a:lnTo>
                    <a:pt x="762" y="432"/>
                  </a:lnTo>
                  <a:lnTo>
                    <a:pt x="738" y="416"/>
                  </a:lnTo>
                  <a:lnTo>
                    <a:pt x="714" y="403"/>
                  </a:lnTo>
                  <a:lnTo>
                    <a:pt x="689" y="390"/>
                  </a:lnTo>
                  <a:lnTo>
                    <a:pt x="665" y="381"/>
                  </a:lnTo>
                  <a:lnTo>
                    <a:pt x="669" y="373"/>
                  </a:lnTo>
                  <a:lnTo>
                    <a:pt x="675" y="363"/>
                  </a:lnTo>
                  <a:lnTo>
                    <a:pt x="681" y="350"/>
                  </a:lnTo>
                  <a:lnTo>
                    <a:pt x="689" y="337"/>
                  </a:lnTo>
                  <a:lnTo>
                    <a:pt x="695" y="322"/>
                  </a:lnTo>
                  <a:lnTo>
                    <a:pt x="702" y="310"/>
                  </a:lnTo>
                  <a:lnTo>
                    <a:pt x="707" y="299"/>
                  </a:lnTo>
                  <a:lnTo>
                    <a:pt x="713" y="292"/>
                  </a:lnTo>
                  <a:lnTo>
                    <a:pt x="713" y="254"/>
                  </a:lnTo>
                  <a:lnTo>
                    <a:pt x="706" y="218"/>
                  </a:lnTo>
                  <a:lnTo>
                    <a:pt x="690" y="180"/>
                  </a:lnTo>
                  <a:lnTo>
                    <a:pt x="674" y="143"/>
                  </a:lnTo>
                  <a:lnTo>
                    <a:pt x="651" y="105"/>
                  </a:lnTo>
                  <a:lnTo>
                    <a:pt x="630" y="70"/>
                  </a:lnTo>
                  <a:lnTo>
                    <a:pt x="609" y="34"/>
                  </a:lnTo>
                  <a:lnTo>
                    <a:pt x="590" y="0"/>
                  </a:lnTo>
                  <a:lnTo>
                    <a:pt x="521" y="28"/>
                  </a:lnTo>
                  <a:lnTo>
                    <a:pt x="451" y="58"/>
                  </a:lnTo>
                  <a:lnTo>
                    <a:pt x="376" y="90"/>
                  </a:lnTo>
                  <a:lnTo>
                    <a:pt x="302" y="125"/>
                  </a:lnTo>
                  <a:lnTo>
                    <a:pt x="229" y="164"/>
                  </a:lnTo>
                  <a:lnTo>
                    <a:pt x="160" y="210"/>
                  </a:lnTo>
                  <a:lnTo>
                    <a:pt x="92" y="263"/>
                  </a:lnTo>
                  <a:lnTo>
                    <a:pt x="34" y="327"/>
                  </a:lnTo>
                  <a:lnTo>
                    <a:pt x="12" y="371"/>
                  </a:lnTo>
                  <a:lnTo>
                    <a:pt x="2" y="402"/>
                  </a:lnTo>
                  <a:lnTo>
                    <a:pt x="0" y="421"/>
                  </a:lnTo>
                  <a:lnTo>
                    <a:pt x="7" y="434"/>
                  </a:lnTo>
                  <a:lnTo>
                    <a:pt x="19" y="441"/>
                  </a:lnTo>
                  <a:lnTo>
                    <a:pt x="37" y="445"/>
                  </a:lnTo>
                  <a:lnTo>
                    <a:pt x="57" y="448"/>
                  </a:lnTo>
                  <a:lnTo>
                    <a:pt x="81" y="453"/>
                  </a:lnTo>
                  <a:lnTo>
                    <a:pt x="124" y="465"/>
                  </a:lnTo>
                  <a:lnTo>
                    <a:pt x="164" y="500"/>
                  </a:lnTo>
                  <a:lnTo>
                    <a:pt x="202" y="547"/>
                  </a:lnTo>
                  <a:lnTo>
                    <a:pt x="250" y="602"/>
                  </a:lnTo>
                  <a:lnTo>
                    <a:pt x="309" y="655"/>
                  </a:lnTo>
                  <a:lnTo>
                    <a:pt x="393" y="703"/>
                  </a:lnTo>
                  <a:lnTo>
                    <a:pt x="503" y="737"/>
                  </a:lnTo>
                  <a:lnTo>
                    <a:pt x="651" y="754"/>
                  </a:lnTo>
                  <a:lnTo>
                    <a:pt x="685" y="787"/>
                  </a:lnTo>
                  <a:lnTo>
                    <a:pt x="719" y="820"/>
                  </a:lnTo>
                  <a:lnTo>
                    <a:pt x="754" y="848"/>
                  </a:lnTo>
                  <a:lnTo>
                    <a:pt x="789" y="875"/>
                  </a:lnTo>
                  <a:lnTo>
                    <a:pt x="825" y="891"/>
                  </a:lnTo>
                  <a:lnTo>
                    <a:pt x="861" y="901"/>
                  </a:lnTo>
                  <a:lnTo>
                    <a:pt x="897" y="901"/>
                  </a:lnTo>
                  <a:lnTo>
                    <a:pt x="935" y="890"/>
                  </a:lnTo>
                  <a:lnTo>
                    <a:pt x="967" y="888"/>
                  </a:lnTo>
                  <a:lnTo>
                    <a:pt x="993" y="881"/>
                  </a:lnTo>
                  <a:lnTo>
                    <a:pt x="1011" y="869"/>
                  </a:lnTo>
                  <a:lnTo>
                    <a:pt x="1025" y="858"/>
                  </a:lnTo>
                  <a:lnTo>
                    <a:pt x="1031" y="839"/>
                  </a:lnTo>
                  <a:lnTo>
                    <a:pt x="1035" y="821"/>
                  </a:lnTo>
                  <a:lnTo>
                    <a:pt x="1035" y="800"/>
                  </a:lnTo>
                  <a:lnTo>
                    <a:pt x="1035" y="780"/>
                  </a:lnTo>
                  <a:close/>
                </a:path>
              </a:pathLst>
            </a:custGeom>
            <a:solidFill>
              <a:srgbClr val="D185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0" name="Freeform 92"/>
            <p:cNvSpPr>
              <a:spLocks/>
            </p:cNvSpPr>
            <p:nvPr/>
          </p:nvSpPr>
          <p:spPr bwMode="auto">
            <a:xfrm>
              <a:off x="4412" y="2322"/>
              <a:ext cx="320" cy="419"/>
            </a:xfrm>
            <a:custGeom>
              <a:avLst/>
              <a:gdLst/>
              <a:ahLst/>
              <a:cxnLst>
                <a:cxn ang="0">
                  <a:pos x="949" y="709"/>
                </a:cxn>
                <a:cxn ang="0">
                  <a:pos x="923" y="679"/>
                </a:cxn>
                <a:cxn ang="0">
                  <a:pos x="895" y="652"/>
                </a:cxn>
                <a:cxn ang="0">
                  <a:pos x="865" y="626"/>
                </a:cxn>
                <a:cxn ang="0">
                  <a:pos x="841" y="594"/>
                </a:cxn>
                <a:cxn ang="0">
                  <a:pos x="827" y="559"/>
                </a:cxn>
                <a:cxn ang="0">
                  <a:pos x="813" y="524"/>
                </a:cxn>
                <a:cxn ang="0">
                  <a:pos x="799" y="489"/>
                </a:cxn>
                <a:cxn ang="0">
                  <a:pos x="771" y="451"/>
                </a:cxn>
                <a:cxn ang="0">
                  <a:pos x="727" y="417"/>
                </a:cxn>
                <a:cxn ang="0">
                  <a:pos x="683" y="388"/>
                </a:cxn>
                <a:cxn ang="0">
                  <a:pos x="638" y="365"/>
                </a:cxn>
                <a:cxn ang="0">
                  <a:pos x="620" y="348"/>
                </a:cxn>
                <a:cxn ang="0">
                  <a:pos x="631" y="327"/>
                </a:cxn>
                <a:cxn ang="0">
                  <a:pos x="644" y="302"/>
                </a:cxn>
                <a:cxn ang="0">
                  <a:pos x="655" y="280"/>
                </a:cxn>
                <a:cxn ang="0">
                  <a:pos x="661" y="238"/>
                </a:cxn>
                <a:cxn ang="0">
                  <a:pos x="644" y="169"/>
                </a:cxn>
                <a:cxn ang="0">
                  <a:pos x="608" y="100"/>
                </a:cxn>
                <a:cxn ang="0">
                  <a:pos x="570" y="32"/>
                </a:cxn>
                <a:cxn ang="0">
                  <a:pos x="490" y="26"/>
                </a:cxn>
                <a:cxn ang="0">
                  <a:pos x="353" y="83"/>
                </a:cxn>
                <a:cxn ang="0">
                  <a:pos x="215" y="153"/>
                </a:cxn>
                <a:cxn ang="0">
                  <a:pos x="87" y="246"/>
                </a:cxn>
                <a:cxn ang="0">
                  <a:pos x="13" y="345"/>
                </a:cxn>
                <a:cxn ang="0">
                  <a:pos x="0" y="392"/>
                </a:cxn>
                <a:cxn ang="0">
                  <a:pos x="18" y="410"/>
                </a:cxn>
                <a:cxn ang="0">
                  <a:pos x="54" y="416"/>
                </a:cxn>
                <a:cxn ang="0">
                  <a:pos x="116" y="433"/>
                </a:cxn>
                <a:cxn ang="0">
                  <a:pos x="188" y="507"/>
                </a:cxn>
                <a:cxn ang="0">
                  <a:pos x="287" y="607"/>
                </a:cxn>
                <a:cxn ang="0">
                  <a:pos x="464" y="685"/>
                </a:cxn>
                <a:cxn ang="0">
                  <a:pos x="632" y="732"/>
                </a:cxn>
                <a:cxn ang="0">
                  <a:pos x="697" y="789"/>
                </a:cxn>
                <a:cxn ang="0">
                  <a:pos x="764" y="828"/>
                </a:cxn>
                <a:cxn ang="0">
                  <a:pos x="831" y="836"/>
                </a:cxn>
                <a:cxn ang="0">
                  <a:pos x="896" y="824"/>
                </a:cxn>
                <a:cxn ang="0">
                  <a:pos x="936" y="809"/>
                </a:cxn>
                <a:cxn ang="0">
                  <a:pos x="956" y="780"/>
                </a:cxn>
                <a:cxn ang="0">
                  <a:pos x="960" y="743"/>
                </a:cxn>
              </a:cxnLst>
              <a:rect l="0" t="0" r="r" b="b"/>
              <a:pathLst>
                <a:path w="960" h="837">
                  <a:moveTo>
                    <a:pt x="960" y="725"/>
                  </a:moveTo>
                  <a:lnTo>
                    <a:pt x="949" y="709"/>
                  </a:lnTo>
                  <a:lnTo>
                    <a:pt x="937" y="694"/>
                  </a:lnTo>
                  <a:lnTo>
                    <a:pt x="923" y="679"/>
                  </a:lnTo>
                  <a:lnTo>
                    <a:pt x="910" y="666"/>
                  </a:lnTo>
                  <a:lnTo>
                    <a:pt x="895" y="652"/>
                  </a:lnTo>
                  <a:lnTo>
                    <a:pt x="881" y="639"/>
                  </a:lnTo>
                  <a:lnTo>
                    <a:pt x="865" y="626"/>
                  </a:lnTo>
                  <a:lnTo>
                    <a:pt x="850" y="614"/>
                  </a:lnTo>
                  <a:lnTo>
                    <a:pt x="841" y="594"/>
                  </a:lnTo>
                  <a:lnTo>
                    <a:pt x="834" y="577"/>
                  </a:lnTo>
                  <a:lnTo>
                    <a:pt x="827" y="559"/>
                  </a:lnTo>
                  <a:lnTo>
                    <a:pt x="820" y="542"/>
                  </a:lnTo>
                  <a:lnTo>
                    <a:pt x="813" y="524"/>
                  </a:lnTo>
                  <a:lnTo>
                    <a:pt x="806" y="507"/>
                  </a:lnTo>
                  <a:lnTo>
                    <a:pt x="799" y="489"/>
                  </a:lnTo>
                  <a:lnTo>
                    <a:pt x="793" y="472"/>
                  </a:lnTo>
                  <a:lnTo>
                    <a:pt x="771" y="451"/>
                  </a:lnTo>
                  <a:lnTo>
                    <a:pt x="749" y="434"/>
                  </a:lnTo>
                  <a:lnTo>
                    <a:pt x="727" y="417"/>
                  </a:lnTo>
                  <a:lnTo>
                    <a:pt x="706" y="402"/>
                  </a:lnTo>
                  <a:lnTo>
                    <a:pt x="683" y="388"/>
                  </a:lnTo>
                  <a:lnTo>
                    <a:pt x="661" y="376"/>
                  </a:lnTo>
                  <a:lnTo>
                    <a:pt x="638" y="365"/>
                  </a:lnTo>
                  <a:lnTo>
                    <a:pt x="615" y="355"/>
                  </a:lnTo>
                  <a:lnTo>
                    <a:pt x="620" y="348"/>
                  </a:lnTo>
                  <a:lnTo>
                    <a:pt x="625" y="339"/>
                  </a:lnTo>
                  <a:lnTo>
                    <a:pt x="631" y="327"/>
                  </a:lnTo>
                  <a:lnTo>
                    <a:pt x="638" y="315"/>
                  </a:lnTo>
                  <a:lnTo>
                    <a:pt x="644" y="302"/>
                  </a:lnTo>
                  <a:lnTo>
                    <a:pt x="649" y="290"/>
                  </a:lnTo>
                  <a:lnTo>
                    <a:pt x="655" y="280"/>
                  </a:lnTo>
                  <a:lnTo>
                    <a:pt x="661" y="273"/>
                  </a:lnTo>
                  <a:lnTo>
                    <a:pt x="661" y="238"/>
                  </a:lnTo>
                  <a:lnTo>
                    <a:pt x="655" y="204"/>
                  </a:lnTo>
                  <a:lnTo>
                    <a:pt x="644" y="169"/>
                  </a:lnTo>
                  <a:lnTo>
                    <a:pt x="628" y="135"/>
                  </a:lnTo>
                  <a:lnTo>
                    <a:pt x="608" y="100"/>
                  </a:lnTo>
                  <a:lnTo>
                    <a:pt x="589" y="66"/>
                  </a:lnTo>
                  <a:lnTo>
                    <a:pt x="570" y="32"/>
                  </a:lnTo>
                  <a:lnTo>
                    <a:pt x="555" y="0"/>
                  </a:lnTo>
                  <a:lnTo>
                    <a:pt x="490" y="26"/>
                  </a:lnTo>
                  <a:lnTo>
                    <a:pt x="423" y="54"/>
                  </a:lnTo>
                  <a:lnTo>
                    <a:pt x="353" y="83"/>
                  </a:lnTo>
                  <a:lnTo>
                    <a:pt x="285" y="117"/>
                  </a:lnTo>
                  <a:lnTo>
                    <a:pt x="215" y="153"/>
                  </a:lnTo>
                  <a:lnTo>
                    <a:pt x="150" y="196"/>
                  </a:lnTo>
                  <a:lnTo>
                    <a:pt x="87" y="246"/>
                  </a:lnTo>
                  <a:lnTo>
                    <a:pt x="34" y="305"/>
                  </a:lnTo>
                  <a:lnTo>
                    <a:pt x="13" y="345"/>
                  </a:lnTo>
                  <a:lnTo>
                    <a:pt x="3" y="374"/>
                  </a:lnTo>
                  <a:lnTo>
                    <a:pt x="0" y="392"/>
                  </a:lnTo>
                  <a:lnTo>
                    <a:pt x="7" y="405"/>
                  </a:lnTo>
                  <a:lnTo>
                    <a:pt x="18" y="410"/>
                  </a:lnTo>
                  <a:lnTo>
                    <a:pt x="34" y="414"/>
                  </a:lnTo>
                  <a:lnTo>
                    <a:pt x="54" y="416"/>
                  </a:lnTo>
                  <a:lnTo>
                    <a:pt x="75" y="421"/>
                  </a:lnTo>
                  <a:lnTo>
                    <a:pt x="116" y="433"/>
                  </a:lnTo>
                  <a:lnTo>
                    <a:pt x="152" y="464"/>
                  </a:lnTo>
                  <a:lnTo>
                    <a:pt x="188" y="507"/>
                  </a:lnTo>
                  <a:lnTo>
                    <a:pt x="231" y="558"/>
                  </a:lnTo>
                  <a:lnTo>
                    <a:pt x="287" y="607"/>
                  </a:lnTo>
                  <a:lnTo>
                    <a:pt x="363" y="653"/>
                  </a:lnTo>
                  <a:lnTo>
                    <a:pt x="464" y="685"/>
                  </a:lnTo>
                  <a:lnTo>
                    <a:pt x="601" y="700"/>
                  </a:lnTo>
                  <a:lnTo>
                    <a:pt x="632" y="732"/>
                  </a:lnTo>
                  <a:lnTo>
                    <a:pt x="666" y="762"/>
                  </a:lnTo>
                  <a:lnTo>
                    <a:pt x="697" y="789"/>
                  </a:lnTo>
                  <a:lnTo>
                    <a:pt x="731" y="812"/>
                  </a:lnTo>
                  <a:lnTo>
                    <a:pt x="764" y="828"/>
                  </a:lnTo>
                  <a:lnTo>
                    <a:pt x="797" y="837"/>
                  </a:lnTo>
                  <a:lnTo>
                    <a:pt x="831" y="836"/>
                  </a:lnTo>
                  <a:lnTo>
                    <a:pt x="867" y="827"/>
                  </a:lnTo>
                  <a:lnTo>
                    <a:pt x="896" y="824"/>
                  </a:lnTo>
                  <a:lnTo>
                    <a:pt x="920" y="818"/>
                  </a:lnTo>
                  <a:lnTo>
                    <a:pt x="936" y="809"/>
                  </a:lnTo>
                  <a:lnTo>
                    <a:pt x="949" y="797"/>
                  </a:lnTo>
                  <a:lnTo>
                    <a:pt x="956" y="780"/>
                  </a:lnTo>
                  <a:lnTo>
                    <a:pt x="960" y="763"/>
                  </a:lnTo>
                  <a:lnTo>
                    <a:pt x="960" y="743"/>
                  </a:lnTo>
                  <a:lnTo>
                    <a:pt x="960" y="725"/>
                  </a:lnTo>
                  <a:close/>
                </a:path>
              </a:pathLst>
            </a:custGeom>
            <a:solidFill>
              <a:srgbClr val="DB8F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1" name="Freeform 93"/>
            <p:cNvSpPr>
              <a:spLocks/>
            </p:cNvSpPr>
            <p:nvPr/>
          </p:nvSpPr>
          <p:spPr bwMode="auto">
            <a:xfrm>
              <a:off x="4537" y="2427"/>
              <a:ext cx="105" cy="56"/>
            </a:xfrm>
            <a:custGeom>
              <a:avLst/>
              <a:gdLst/>
              <a:ahLst/>
              <a:cxnLst>
                <a:cxn ang="0">
                  <a:pos x="219" y="76"/>
                </a:cxn>
                <a:cxn ang="0">
                  <a:pos x="192" y="55"/>
                </a:cxn>
                <a:cxn ang="0">
                  <a:pos x="167" y="38"/>
                </a:cxn>
                <a:cxn ang="0">
                  <a:pos x="140" y="24"/>
                </a:cxn>
                <a:cxn ang="0">
                  <a:pos x="114" y="13"/>
                </a:cxn>
                <a:cxn ang="0">
                  <a:pos x="86" y="5"/>
                </a:cxn>
                <a:cxn ang="0">
                  <a:pos x="58" y="2"/>
                </a:cxn>
                <a:cxn ang="0">
                  <a:pos x="28" y="0"/>
                </a:cxn>
                <a:cxn ang="0">
                  <a:pos x="0" y="4"/>
                </a:cxn>
                <a:cxn ang="0">
                  <a:pos x="32" y="4"/>
                </a:cxn>
                <a:cxn ang="0">
                  <a:pos x="64" y="9"/>
                </a:cxn>
                <a:cxn ang="0">
                  <a:pos x="93" y="16"/>
                </a:cxn>
                <a:cxn ang="0">
                  <a:pos x="120" y="26"/>
                </a:cxn>
                <a:cxn ang="0">
                  <a:pos x="144" y="37"/>
                </a:cxn>
                <a:cxn ang="0">
                  <a:pos x="168" y="51"/>
                </a:cxn>
                <a:cxn ang="0">
                  <a:pos x="189" y="67"/>
                </a:cxn>
                <a:cxn ang="0">
                  <a:pos x="210" y="86"/>
                </a:cxn>
                <a:cxn ang="0">
                  <a:pos x="219" y="90"/>
                </a:cxn>
                <a:cxn ang="0">
                  <a:pos x="230" y="94"/>
                </a:cxn>
                <a:cxn ang="0">
                  <a:pos x="241" y="98"/>
                </a:cxn>
                <a:cxn ang="0">
                  <a:pos x="254" y="102"/>
                </a:cxn>
                <a:cxn ang="0">
                  <a:pos x="265" y="105"/>
                </a:cxn>
                <a:cxn ang="0">
                  <a:pos x="278" y="107"/>
                </a:cxn>
                <a:cxn ang="0">
                  <a:pos x="292" y="110"/>
                </a:cxn>
                <a:cxn ang="0">
                  <a:pos x="308" y="114"/>
                </a:cxn>
                <a:cxn ang="0">
                  <a:pos x="312" y="107"/>
                </a:cxn>
                <a:cxn ang="0">
                  <a:pos x="316" y="102"/>
                </a:cxn>
                <a:cxn ang="0">
                  <a:pos x="302" y="101"/>
                </a:cxn>
                <a:cxn ang="0">
                  <a:pos x="289" y="99"/>
                </a:cxn>
                <a:cxn ang="0">
                  <a:pos x="277" y="97"/>
                </a:cxn>
                <a:cxn ang="0">
                  <a:pos x="264" y="94"/>
                </a:cxn>
                <a:cxn ang="0">
                  <a:pos x="251" y="90"/>
                </a:cxn>
                <a:cxn ang="0">
                  <a:pos x="240" y="86"/>
                </a:cxn>
                <a:cxn ang="0">
                  <a:pos x="229" y="81"/>
                </a:cxn>
                <a:cxn ang="0">
                  <a:pos x="219" y="76"/>
                </a:cxn>
              </a:cxnLst>
              <a:rect l="0" t="0" r="r" b="b"/>
              <a:pathLst>
                <a:path w="316" h="114">
                  <a:moveTo>
                    <a:pt x="219" y="76"/>
                  </a:moveTo>
                  <a:lnTo>
                    <a:pt x="192" y="55"/>
                  </a:lnTo>
                  <a:lnTo>
                    <a:pt x="167" y="38"/>
                  </a:lnTo>
                  <a:lnTo>
                    <a:pt x="140" y="24"/>
                  </a:lnTo>
                  <a:lnTo>
                    <a:pt x="114" y="13"/>
                  </a:lnTo>
                  <a:lnTo>
                    <a:pt x="86" y="5"/>
                  </a:lnTo>
                  <a:lnTo>
                    <a:pt x="58" y="2"/>
                  </a:lnTo>
                  <a:lnTo>
                    <a:pt x="28" y="0"/>
                  </a:lnTo>
                  <a:lnTo>
                    <a:pt x="0" y="4"/>
                  </a:lnTo>
                  <a:lnTo>
                    <a:pt x="32" y="4"/>
                  </a:lnTo>
                  <a:lnTo>
                    <a:pt x="64" y="9"/>
                  </a:lnTo>
                  <a:lnTo>
                    <a:pt x="93" y="16"/>
                  </a:lnTo>
                  <a:lnTo>
                    <a:pt x="120" y="26"/>
                  </a:lnTo>
                  <a:lnTo>
                    <a:pt x="144" y="37"/>
                  </a:lnTo>
                  <a:lnTo>
                    <a:pt x="168" y="51"/>
                  </a:lnTo>
                  <a:lnTo>
                    <a:pt x="189" y="67"/>
                  </a:lnTo>
                  <a:lnTo>
                    <a:pt x="210" y="86"/>
                  </a:lnTo>
                  <a:lnTo>
                    <a:pt x="219" y="90"/>
                  </a:lnTo>
                  <a:lnTo>
                    <a:pt x="230" y="94"/>
                  </a:lnTo>
                  <a:lnTo>
                    <a:pt x="241" y="98"/>
                  </a:lnTo>
                  <a:lnTo>
                    <a:pt x="254" y="102"/>
                  </a:lnTo>
                  <a:lnTo>
                    <a:pt x="265" y="105"/>
                  </a:lnTo>
                  <a:lnTo>
                    <a:pt x="278" y="107"/>
                  </a:lnTo>
                  <a:lnTo>
                    <a:pt x="292" y="110"/>
                  </a:lnTo>
                  <a:lnTo>
                    <a:pt x="308" y="114"/>
                  </a:lnTo>
                  <a:lnTo>
                    <a:pt x="312" y="107"/>
                  </a:lnTo>
                  <a:lnTo>
                    <a:pt x="316" y="102"/>
                  </a:lnTo>
                  <a:lnTo>
                    <a:pt x="302" y="101"/>
                  </a:lnTo>
                  <a:lnTo>
                    <a:pt x="289" y="99"/>
                  </a:lnTo>
                  <a:lnTo>
                    <a:pt x="277" y="97"/>
                  </a:lnTo>
                  <a:lnTo>
                    <a:pt x="264" y="94"/>
                  </a:lnTo>
                  <a:lnTo>
                    <a:pt x="251" y="90"/>
                  </a:lnTo>
                  <a:lnTo>
                    <a:pt x="240" y="86"/>
                  </a:lnTo>
                  <a:lnTo>
                    <a:pt x="229" y="81"/>
                  </a:lnTo>
                  <a:lnTo>
                    <a:pt x="219" y="76"/>
                  </a:lnTo>
                  <a:close/>
                </a:path>
              </a:pathLst>
            </a:custGeom>
            <a:solidFill>
              <a:srgbClr val="611400"/>
            </a:solidFill>
            <a:ln w="0">
              <a:solidFill>
                <a:srgbClr val="611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2" name="Freeform 94"/>
            <p:cNvSpPr>
              <a:spLocks/>
            </p:cNvSpPr>
            <p:nvPr/>
          </p:nvSpPr>
          <p:spPr bwMode="auto">
            <a:xfrm>
              <a:off x="4653" y="2645"/>
              <a:ext cx="106" cy="173"/>
            </a:xfrm>
            <a:custGeom>
              <a:avLst/>
              <a:gdLst/>
              <a:ahLst/>
              <a:cxnLst>
                <a:cxn ang="0">
                  <a:pos x="318" y="340"/>
                </a:cxn>
                <a:cxn ang="0">
                  <a:pos x="280" y="276"/>
                </a:cxn>
                <a:cxn ang="0">
                  <a:pos x="241" y="224"/>
                </a:cxn>
                <a:cxn ang="0">
                  <a:pos x="202" y="179"/>
                </a:cxn>
                <a:cxn ang="0">
                  <a:pos x="162" y="139"/>
                </a:cxn>
                <a:cxn ang="0">
                  <a:pos x="121" y="101"/>
                </a:cxn>
                <a:cxn ang="0">
                  <a:pos x="81" y="68"/>
                </a:cxn>
                <a:cxn ang="0">
                  <a:pos x="40" y="34"/>
                </a:cxn>
                <a:cxn ang="0">
                  <a:pos x="0" y="0"/>
                </a:cxn>
                <a:cxn ang="0">
                  <a:pos x="38" y="36"/>
                </a:cxn>
                <a:cxn ang="0">
                  <a:pos x="78" y="73"/>
                </a:cxn>
                <a:cxn ang="0">
                  <a:pos x="116" y="108"/>
                </a:cxn>
                <a:cxn ang="0">
                  <a:pos x="155" y="149"/>
                </a:cxn>
                <a:cxn ang="0">
                  <a:pos x="192" y="189"/>
                </a:cxn>
                <a:cxn ang="0">
                  <a:pos x="230" y="236"/>
                </a:cxn>
                <a:cxn ang="0">
                  <a:pos x="267" y="287"/>
                </a:cxn>
                <a:cxn ang="0">
                  <a:pos x="302" y="346"/>
                </a:cxn>
                <a:cxn ang="0">
                  <a:pos x="309" y="343"/>
                </a:cxn>
                <a:cxn ang="0">
                  <a:pos x="318" y="340"/>
                </a:cxn>
              </a:cxnLst>
              <a:rect l="0" t="0" r="r" b="b"/>
              <a:pathLst>
                <a:path w="318" h="346">
                  <a:moveTo>
                    <a:pt x="318" y="340"/>
                  </a:moveTo>
                  <a:lnTo>
                    <a:pt x="280" y="276"/>
                  </a:lnTo>
                  <a:lnTo>
                    <a:pt x="241" y="224"/>
                  </a:lnTo>
                  <a:lnTo>
                    <a:pt x="202" y="179"/>
                  </a:lnTo>
                  <a:lnTo>
                    <a:pt x="162" y="139"/>
                  </a:lnTo>
                  <a:lnTo>
                    <a:pt x="121" y="101"/>
                  </a:lnTo>
                  <a:lnTo>
                    <a:pt x="81" y="68"/>
                  </a:lnTo>
                  <a:lnTo>
                    <a:pt x="40" y="34"/>
                  </a:lnTo>
                  <a:lnTo>
                    <a:pt x="0" y="0"/>
                  </a:lnTo>
                  <a:lnTo>
                    <a:pt x="38" y="36"/>
                  </a:lnTo>
                  <a:lnTo>
                    <a:pt x="78" y="73"/>
                  </a:lnTo>
                  <a:lnTo>
                    <a:pt x="116" y="108"/>
                  </a:lnTo>
                  <a:lnTo>
                    <a:pt x="155" y="149"/>
                  </a:lnTo>
                  <a:lnTo>
                    <a:pt x="192" y="189"/>
                  </a:lnTo>
                  <a:lnTo>
                    <a:pt x="230" y="236"/>
                  </a:lnTo>
                  <a:lnTo>
                    <a:pt x="267" y="287"/>
                  </a:lnTo>
                  <a:lnTo>
                    <a:pt x="302" y="346"/>
                  </a:lnTo>
                  <a:lnTo>
                    <a:pt x="309" y="343"/>
                  </a:lnTo>
                  <a:lnTo>
                    <a:pt x="318" y="340"/>
                  </a:lnTo>
                  <a:close/>
                </a:path>
              </a:pathLst>
            </a:custGeom>
            <a:solidFill>
              <a:srgbClr val="611400"/>
            </a:solidFill>
            <a:ln w="0">
              <a:solidFill>
                <a:srgbClr val="611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3" name="Freeform 95"/>
            <p:cNvSpPr>
              <a:spLocks/>
            </p:cNvSpPr>
            <p:nvPr/>
          </p:nvSpPr>
          <p:spPr bwMode="auto">
            <a:xfrm>
              <a:off x="4690" y="2597"/>
              <a:ext cx="59" cy="69"/>
            </a:xfrm>
            <a:custGeom>
              <a:avLst/>
              <a:gdLst/>
              <a:ahLst/>
              <a:cxnLst>
                <a:cxn ang="0">
                  <a:pos x="175" y="124"/>
                </a:cxn>
                <a:cxn ang="0">
                  <a:pos x="152" y="108"/>
                </a:cxn>
                <a:cxn ang="0">
                  <a:pos x="130" y="93"/>
                </a:cxn>
                <a:cxn ang="0">
                  <a:pos x="108" y="77"/>
                </a:cxn>
                <a:cxn ang="0">
                  <a:pos x="87" y="61"/>
                </a:cxn>
                <a:cxn ang="0">
                  <a:pos x="65" y="46"/>
                </a:cxn>
                <a:cxn ang="0">
                  <a:pos x="42" y="30"/>
                </a:cxn>
                <a:cxn ang="0">
                  <a:pos x="21" y="14"/>
                </a:cxn>
                <a:cxn ang="0">
                  <a:pos x="0" y="0"/>
                </a:cxn>
                <a:cxn ang="0">
                  <a:pos x="21" y="17"/>
                </a:cxn>
                <a:cxn ang="0">
                  <a:pos x="42" y="34"/>
                </a:cxn>
                <a:cxn ang="0">
                  <a:pos x="65" y="51"/>
                </a:cxn>
                <a:cxn ang="0">
                  <a:pos x="87" y="69"/>
                </a:cxn>
                <a:cxn ang="0">
                  <a:pos x="110" y="86"/>
                </a:cxn>
                <a:cxn ang="0">
                  <a:pos x="132" y="103"/>
                </a:cxn>
                <a:cxn ang="0">
                  <a:pos x="155" y="120"/>
                </a:cxn>
                <a:cxn ang="0">
                  <a:pos x="179" y="138"/>
                </a:cxn>
                <a:cxn ang="0">
                  <a:pos x="175" y="131"/>
                </a:cxn>
                <a:cxn ang="0">
                  <a:pos x="175" y="124"/>
                </a:cxn>
              </a:cxnLst>
              <a:rect l="0" t="0" r="r" b="b"/>
              <a:pathLst>
                <a:path w="179" h="138">
                  <a:moveTo>
                    <a:pt x="175" y="124"/>
                  </a:moveTo>
                  <a:lnTo>
                    <a:pt x="152" y="108"/>
                  </a:lnTo>
                  <a:lnTo>
                    <a:pt x="130" y="93"/>
                  </a:lnTo>
                  <a:lnTo>
                    <a:pt x="108" y="77"/>
                  </a:lnTo>
                  <a:lnTo>
                    <a:pt x="87" y="61"/>
                  </a:lnTo>
                  <a:lnTo>
                    <a:pt x="65" y="46"/>
                  </a:lnTo>
                  <a:lnTo>
                    <a:pt x="42" y="30"/>
                  </a:lnTo>
                  <a:lnTo>
                    <a:pt x="21" y="14"/>
                  </a:lnTo>
                  <a:lnTo>
                    <a:pt x="0" y="0"/>
                  </a:lnTo>
                  <a:lnTo>
                    <a:pt x="21" y="17"/>
                  </a:lnTo>
                  <a:lnTo>
                    <a:pt x="42" y="34"/>
                  </a:lnTo>
                  <a:lnTo>
                    <a:pt x="65" y="51"/>
                  </a:lnTo>
                  <a:lnTo>
                    <a:pt x="87" y="69"/>
                  </a:lnTo>
                  <a:lnTo>
                    <a:pt x="110" y="86"/>
                  </a:lnTo>
                  <a:lnTo>
                    <a:pt x="132" y="103"/>
                  </a:lnTo>
                  <a:lnTo>
                    <a:pt x="155" y="120"/>
                  </a:lnTo>
                  <a:lnTo>
                    <a:pt x="179" y="138"/>
                  </a:lnTo>
                  <a:lnTo>
                    <a:pt x="175" y="131"/>
                  </a:lnTo>
                  <a:lnTo>
                    <a:pt x="175" y="124"/>
                  </a:lnTo>
                  <a:close/>
                </a:path>
              </a:pathLst>
            </a:custGeom>
            <a:solidFill>
              <a:srgbClr val="611400"/>
            </a:solidFill>
            <a:ln w="0">
              <a:solidFill>
                <a:srgbClr val="611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4" name="Freeform 96"/>
            <p:cNvSpPr>
              <a:spLocks/>
            </p:cNvSpPr>
            <p:nvPr/>
          </p:nvSpPr>
          <p:spPr bwMode="auto">
            <a:xfrm>
              <a:off x="4911" y="2128"/>
              <a:ext cx="98" cy="143"/>
            </a:xfrm>
            <a:custGeom>
              <a:avLst/>
              <a:gdLst/>
              <a:ahLst/>
              <a:cxnLst>
                <a:cxn ang="0">
                  <a:pos x="148" y="287"/>
                </a:cxn>
                <a:cxn ang="0">
                  <a:pos x="100" y="264"/>
                </a:cxn>
                <a:cxn ang="0">
                  <a:pos x="66" y="238"/>
                </a:cxn>
                <a:cxn ang="0">
                  <a:pos x="39" y="207"/>
                </a:cxn>
                <a:cxn ang="0">
                  <a:pos x="22" y="171"/>
                </a:cxn>
                <a:cxn ang="0">
                  <a:pos x="9" y="131"/>
                </a:cxn>
                <a:cxn ang="0">
                  <a:pos x="4" y="89"/>
                </a:cxn>
                <a:cxn ang="0">
                  <a:pos x="0" y="45"/>
                </a:cxn>
                <a:cxn ang="0">
                  <a:pos x="0" y="0"/>
                </a:cxn>
                <a:cxn ang="0">
                  <a:pos x="2" y="37"/>
                </a:cxn>
                <a:cxn ang="0">
                  <a:pos x="8" y="72"/>
                </a:cxn>
                <a:cxn ang="0">
                  <a:pos x="18" y="103"/>
                </a:cxn>
                <a:cxn ang="0">
                  <a:pos x="33" y="132"/>
                </a:cxn>
                <a:cxn ang="0">
                  <a:pos x="50" y="154"/>
                </a:cxn>
                <a:cxn ang="0">
                  <a:pos x="76" y="173"/>
                </a:cxn>
                <a:cxn ang="0">
                  <a:pos x="105" y="184"/>
                </a:cxn>
                <a:cxn ang="0">
                  <a:pos x="142" y="192"/>
                </a:cxn>
                <a:cxn ang="0">
                  <a:pos x="168" y="170"/>
                </a:cxn>
                <a:cxn ang="0">
                  <a:pos x="183" y="145"/>
                </a:cxn>
                <a:cxn ang="0">
                  <a:pos x="192" y="116"/>
                </a:cxn>
                <a:cxn ang="0">
                  <a:pos x="200" y="88"/>
                </a:cxn>
                <a:cxn ang="0">
                  <a:pos x="207" y="60"/>
                </a:cxn>
                <a:cxn ang="0">
                  <a:pos x="223" y="39"/>
                </a:cxn>
                <a:cxn ang="0">
                  <a:pos x="249" y="25"/>
                </a:cxn>
                <a:cxn ang="0">
                  <a:pos x="293" y="22"/>
                </a:cxn>
                <a:cxn ang="0">
                  <a:pos x="282" y="33"/>
                </a:cxn>
                <a:cxn ang="0">
                  <a:pos x="273" y="43"/>
                </a:cxn>
                <a:cxn ang="0">
                  <a:pos x="262" y="55"/>
                </a:cxn>
                <a:cxn ang="0">
                  <a:pos x="254" y="67"/>
                </a:cxn>
                <a:cxn ang="0">
                  <a:pos x="242" y="96"/>
                </a:cxn>
                <a:cxn ang="0">
                  <a:pos x="235" y="128"/>
                </a:cxn>
                <a:cxn ang="0">
                  <a:pos x="230" y="162"/>
                </a:cxn>
                <a:cxn ang="0">
                  <a:pos x="224" y="196"/>
                </a:cxn>
                <a:cxn ang="0">
                  <a:pos x="214" y="226"/>
                </a:cxn>
                <a:cxn ang="0">
                  <a:pos x="200" y="254"/>
                </a:cxn>
                <a:cxn ang="0">
                  <a:pos x="177" y="274"/>
                </a:cxn>
                <a:cxn ang="0">
                  <a:pos x="148" y="287"/>
                </a:cxn>
              </a:cxnLst>
              <a:rect l="0" t="0" r="r" b="b"/>
              <a:pathLst>
                <a:path w="293" h="287">
                  <a:moveTo>
                    <a:pt x="148" y="287"/>
                  </a:moveTo>
                  <a:lnTo>
                    <a:pt x="100" y="264"/>
                  </a:lnTo>
                  <a:lnTo>
                    <a:pt x="66" y="238"/>
                  </a:lnTo>
                  <a:lnTo>
                    <a:pt x="39" y="207"/>
                  </a:lnTo>
                  <a:lnTo>
                    <a:pt x="22" y="171"/>
                  </a:lnTo>
                  <a:lnTo>
                    <a:pt x="9" y="131"/>
                  </a:lnTo>
                  <a:lnTo>
                    <a:pt x="4" y="89"/>
                  </a:lnTo>
                  <a:lnTo>
                    <a:pt x="0" y="45"/>
                  </a:lnTo>
                  <a:lnTo>
                    <a:pt x="0" y="0"/>
                  </a:lnTo>
                  <a:lnTo>
                    <a:pt x="2" y="37"/>
                  </a:lnTo>
                  <a:lnTo>
                    <a:pt x="8" y="72"/>
                  </a:lnTo>
                  <a:lnTo>
                    <a:pt x="18" y="103"/>
                  </a:lnTo>
                  <a:lnTo>
                    <a:pt x="33" y="132"/>
                  </a:lnTo>
                  <a:lnTo>
                    <a:pt x="50" y="154"/>
                  </a:lnTo>
                  <a:lnTo>
                    <a:pt x="76" y="173"/>
                  </a:lnTo>
                  <a:lnTo>
                    <a:pt x="105" y="184"/>
                  </a:lnTo>
                  <a:lnTo>
                    <a:pt x="142" y="192"/>
                  </a:lnTo>
                  <a:lnTo>
                    <a:pt x="168" y="170"/>
                  </a:lnTo>
                  <a:lnTo>
                    <a:pt x="183" y="145"/>
                  </a:lnTo>
                  <a:lnTo>
                    <a:pt x="192" y="116"/>
                  </a:lnTo>
                  <a:lnTo>
                    <a:pt x="200" y="88"/>
                  </a:lnTo>
                  <a:lnTo>
                    <a:pt x="207" y="60"/>
                  </a:lnTo>
                  <a:lnTo>
                    <a:pt x="223" y="39"/>
                  </a:lnTo>
                  <a:lnTo>
                    <a:pt x="249" y="25"/>
                  </a:lnTo>
                  <a:lnTo>
                    <a:pt x="293" y="22"/>
                  </a:lnTo>
                  <a:lnTo>
                    <a:pt x="282" y="33"/>
                  </a:lnTo>
                  <a:lnTo>
                    <a:pt x="273" y="43"/>
                  </a:lnTo>
                  <a:lnTo>
                    <a:pt x="262" y="55"/>
                  </a:lnTo>
                  <a:lnTo>
                    <a:pt x="254" y="67"/>
                  </a:lnTo>
                  <a:lnTo>
                    <a:pt x="242" y="96"/>
                  </a:lnTo>
                  <a:lnTo>
                    <a:pt x="235" y="128"/>
                  </a:lnTo>
                  <a:lnTo>
                    <a:pt x="230" y="162"/>
                  </a:lnTo>
                  <a:lnTo>
                    <a:pt x="224" y="196"/>
                  </a:lnTo>
                  <a:lnTo>
                    <a:pt x="214" y="226"/>
                  </a:lnTo>
                  <a:lnTo>
                    <a:pt x="200" y="254"/>
                  </a:lnTo>
                  <a:lnTo>
                    <a:pt x="177" y="274"/>
                  </a:lnTo>
                  <a:lnTo>
                    <a:pt x="148" y="287"/>
                  </a:lnTo>
                  <a:close/>
                </a:path>
              </a:pathLst>
            </a:custGeom>
            <a:solidFill>
              <a:srgbClr val="B5171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5" name="Freeform 97"/>
            <p:cNvSpPr>
              <a:spLocks/>
            </p:cNvSpPr>
            <p:nvPr/>
          </p:nvSpPr>
          <p:spPr bwMode="auto">
            <a:xfrm>
              <a:off x="4914" y="2139"/>
              <a:ext cx="93" cy="124"/>
            </a:xfrm>
            <a:custGeom>
              <a:avLst/>
              <a:gdLst/>
              <a:ahLst/>
              <a:cxnLst>
                <a:cxn ang="0">
                  <a:pos x="141" y="247"/>
                </a:cxn>
                <a:cxn ang="0">
                  <a:pos x="98" y="228"/>
                </a:cxn>
                <a:cxn ang="0">
                  <a:pos x="66" y="206"/>
                </a:cxn>
                <a:cxn ang="0">
                  <a:pos x="41" y="180"/>
                </a:cxn>
                <a:cxn ang="0">
                  <a:pos x="24" y="151"/>
                </a:cxn>
                <a:cxn ang="0">
                  <a:pos x="11" y="119"/>
                </a:cxn>
                <a:cxn ang="0">
                  <a:pos x="4" y="85"/>
                </a:cxn>
                <a:cxn ang="0">
                  <a:pos x="0" y="48"/>
                </a:cxn>
                <a:cxn ang="0">
                  <a:pos x="0" y="13"/>
                </a:cxn>
                <a:cxn ang="0">
                  <a:pos x="1" y="43"/>
                </a:cxn>
                <a:cxn ang="0">
                  <a:pos x="8" y="72"/>
                </a:cxn>
                <a:cxn ang="0">
                  <a:pos x="18" y="96"/>
                </a:cxn>
                <a:cxn ang="0">
                  <a:pos x="34" y="120"/>
                </a:cxn>
                <a:cxn ang="0">
                  <a:pos x="52" y="138"/>
                </a:cxn>
                <a:cxn ang="0">
                  <a:pos x="74" y="153"/>
                </a:cxn>
                <a:cxn ang="0">
                  <a:pos x="101" y="162"/>
                </a:cxn>
                <a:cxn ang="0">
                  <a:pos x="135" y="168"/>
                </a:cxn>
                <a:cxn ang="0">
                  <a:pos x="158" y="150"/>
                </a:cxn>
                <a:cxn ang="0">
                  <a:pos x="173" y="125"/>
                </a:cxn>
                <a:cxn ang="0">
                  <a:pos x="183" y="96"/>
                </a:cxn>
                <a:cxn ang="0">
                  <a:pos x="192" y="68"/>
                </a:cxn>
                <a:cxn ang="0">
                  <a:pos x="200" y="40"/>
                </a:cxn>
                <a:cxn ang="0">
                  <a:pos x="217" y="18"/>
                </a:cxn>
                <a:cxn ang="0">
                  <a:pos x="241" y="2"/>
                </a:cxn>
                <a:cxn ang="0">
                  <a:pos x="281" y="0"/>
                </a:cxn>
                <a:cxn ang="0">
                  <a:pos x="271" y="9"/>
                </a:cxn>
                <a:cxn ang="0">
                  <a:pos x="261" y="19"/>
                </a:cxn>
                <a:cxn ang="0">
                  <a:pos x="252" y="30"/>
                </a:cxn>
                <a:cxn ang="0">
                  <a:pos x="245" y="40"/>
                </a:cxn>
                <a:cxn ang="0">
                  <a:pos x="234" y="65"/>
                </a:cxn>
                <a:cxn ang="0">
                  <a:pos x="227" y="95"/>
                </a:cxn>
                <a:cxn ang="0">
                  <a:pos x="220" y="126"/>
                </a:cxn>
                <a:cxn ang="0">
                  <a:pos x="214" y="159"/>
                </a:cxn>
                <a:cxn ang="0">
                  <a:pos x="203" y="188"/>
                </a:cxn>
                <a:cxn ang="0">
                  <a:pos x="189" y="214"/>
                </a:cxn>
                <a:cxn ang="0">
                  <a:pos x="168" y="233"/>
                </a:cxn>
                <a:cxn ang="0">
                  <a:pos x="141" y="247"/>
                </a:cxn>
              </a:cxnLst>
              <a:rect l="0" t="0" r="r" b="b"/>
              <a:pathLst>
                <a:path w="281" h="247">
                  <a:moveTo>
                    <a:pt x="141" y="247"/>
                  </a:moveTo>
                  <a:lnTo>
                    <a:pt x="98" y="228"/>
                  </a:lnTo>
                  <a:lnTo>
                    <a:pt x="66" y="206"/>
                  </a:lnTo>
                  <a:lnTo>
                    <a:pt x="41" y="180"/>
                  </a:lnTo>
                  <a:lnTo>
                    <a:pt x="24" y="151"/>
                  </a:lnTo>
                  <a:lnTo>
                    <a:pt x="11" y="119"/>
                  </a:lnTo>
                  <a:lnTo>
                    <a:pt x="4" y="85"/>
                  </a:lnTo>
                  <a:lnTo>
                    <a:pt x="0" y="48"/>
                  </a:lnTo>
                  <a:lnTo>
                    <a:pt x="0" y="13"/>
                  </a:lnTo>
                  <a:lnTo>
                    <a:pt x="1" y="43"/>
                  </a:lnTo>
                  <a:lnTo>
                    <a:pt x="8" y="72"/>
                  </a:lnTo>
                  <a:lnTo>
                    <a:pt x="18" y="96"/>
                  </a:lnTo>
                  <a:lnTo>
                    <a:pt x="34" y="120"/>
                  </a:lnTo>
                  <a:lnTo>
                    <a:pt x="52" y="138"/>
                  </a:lnTo>
                  <a:lnTo>
                    <a:pt x="74" y="153"/>
                  </a:lnTo>
                  <a:lnTo>
                    <a:pt x="101" y="162"/>
                  </a:lnTo>
                  <a:lnTo>
                    <a:pt x="135" y="168"/>
                  </a:lnTo>
                  <a:lnTo>
                    <a:pt x="158" y="150"/>
                  </a:lnTo>
                  <a:lnTo>
                    <a:pt x="173" y="125"/>
                  </a:lnTo>
                  <a:lnTo>
                    <a:pt x="183" y="96"/>
                  </a:lnTo>
                  <a:lnTo>
                    <a:pt x="192" y="68"/>
                  </a:lnTo>
                  <a:lnTo>
                    <a:pt x="200" y="40"/>
                  </a:lnTo>
                  <a:lnTo>
                    <a:pt x="217" y="18"/>
                  </a:lnTo>
                  <a:lnTo>
                    <a:pt x="241" y="2"/>
                  </a:lnTo>
                  <a:lnTo>
                    <a:pt x="281" y="0"/>
                  </a:lnTo>
                  <a:lnTo>
                    <a:pt x="271" y="9"/>
                  </a:lnTo>
                  <a:lnTo>
                    <a:pt x="261" y="19"/>
                  </a:lnTo>
                  <a:lnTo>
                    <a:pt x="252" y="30"/>
                  </a:lnTo>
                  <a:lnTo>
                    <a:pt x="245" y="40"/>
                  </a:lnTo>
                  <a:lnTo>
                    <a:pt x="234" y="65"/>
                  </a:lnTo>
                  <a:lnTo>
                    <a:pt x="227" y="95"/>
                  </a:lnTo>
                  <a:lnTo>
                    <a:pt x="220" y="126"/>
                  </a:lnTo>
                  <a:lnTo>
                    <a:pt x="214" y="159"/>
                  </a:lnTo>
                  <a:lnTo>
                    <a:pt x="203" y="188"/>
                  </a:lnTo>
                  <a:lnTo>
                    <a:pt x="189" y="214"/>
                  </a:lnTo>
                  <a:lnTo>
                    <a:pt x="168" y="233"/>
                  </a:lnTo>
                  <a:lnTo>
                    <a:pt x="141" y="247"/>
                  </a:lnTo>
                  <a:close/>
                </a:path>
              </a:pathLst>
            </a:custGeom>
            <a:solidFill>
              <a:srgbClr val="CC2B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6" name="Freeform 98"/>
            <p:cNvSpPr>
              <a:spLocks/>
            </p:cNvSpPr>
            <p:nvPr/>
          </p:nvSpPr>
          <p:spPr bwMode="auto">
            <a:xfrm>
              <a:off x="4916" y="2141"/>
              <a:ext cx="89" cy="113"/>
            </a:xfrm>
            <a:custGeom>
              <a:avLst/>
              <a:gdLst/>
              <a:ahLst/>
              <a:cxnLst>
                <a:cxn ang="0">
                  <a:pos x="134" y="228"/>
                </a:cxn>
                <a:cxn ang="0">
                  <a:pos x="97" y="213"/>
                </a:cxn>
                <a:cxn ang="0">
                  <a:pos x="67" y="196"/>
                </a:cxn>
                <a:cxn ang="0">
                  <a:pos x="43" y="177"/>
                </a:cxn>
                <a:cxn ang="0">
                  <a:pos x="27" y="154"/>
                </a:cxn>
                <a:cxn ang="0">
                  <a:pos x="14" y="130"/>
                </a:cxn>
                <a:cxn ang="0">
                  <a:pos x="5" y="104"/>
                </a:cxn>
                <a:cxn ang="0">
                  <a:pos x="0" y="75"/>
                </a:cxn>
                <a:cxn ang="0">
                  <a:pos x="0" y="47"/>
                </a:cxn>
                <a:cxn ang="0">
                  <a:pos x="3" y="70"/>
                </a:cxn>
                <a:cxn ang="0">
                  <a:pos x="10" y="92"/>
                </a:cxn>
                <a:cxn ang="0">
                  <a:pos x="21" y="111"/>
                </a:cxn>
                <a:cxn ang="0">
                  <a:pos x="36" y="128"/>
                </a:cxn>
                <a:cxn ang="0">
                  <a:pos x="53" y="141"/>
                </a:cxn>
                <a:cxn ang="0">
                  <a:pos x="75" y="153"/>
                </a:cxn>
                <a:cxn ang="0">
                  <a:pos x="99" y="161"/>
                </a:cxn>
                <a:cxn ang="0">
                  <a:pos x="128" y="165"/>
                </a:cxn>
                <a:cxn ang="0">
                  <a:pos x="148" y="148"/>
                </a:cxn>
                <a:cxn ang="0">
                  <a:pos x="163" y="126"/>
                </a:cxn>
                <a:cxn ang="0">
                  <a:pos x="173" y="98"/>
                </a:cxn>
                <a:cxn ang="0">
                  <a:pos x="183" y="71"/>
                </a:cxn>
                <a:cxn ang="0">
                  <a:pos x="193" y="42"/>
                </a:cxn>
                <a:cxn ang="0">
                  <a:pos x="210" y="20"/>
                </a:cxn>
                <a:cxn ang="0">
                  <a:pos x="233" y="4"/>
                </a:cxn>
                <a:cxn ang="0">
                  <a:pos x="266" y="0"/>
                </a:cxn>
                <a:cxn ang="0">
                  <a:pos x="258" y="7"/>
                </a:cxn>
                <a:cxn ang="0">
                  <a:pos x="251" y="19"/>
                </a:cxn>
                <a:cxn ang="0">
                  <a:pos x="242" y="28"/>
                </a:cxn>
                <a:cxn ang="0">
                  <a:pos x="237" y="37"/>
                </a:cxn>
                <a:cxn ang="0">
                  <a:pos x="227" y="58"/>
                </a:cxn>
                <a:cxn ang="0">
                  <a:pos x="218" y="84"/>
                </a:cxn>
                <a:cxn ang="0">
                  <a:pos x="210" y="114"/>
                </a:cxn>
                <a:cxn ang="0">
                  <a:pos x="203" y="144"/>
                </a:cxn>
                <a:cxn ang="0">
                  <a:pos x="192" y="173"/>
                </a:cxn>
                <a:cxn ang="0">
                  <a:pos x="178" y="198"/>
                </a:cxn>
                <a:cxn ang="0">
                  <a:pos x="158" y="216"/>
                </a:cxn>
                <a:cxn ang="0">
                  <a:pos x="134" y="228"/>
                </a:cxn>
              </a:cxnLst>
              <a:rect l="0" t="0" r="r" b="b"/>
              <a:pathLst>
                <a:path w="266" h="228">
                  <a:moveTo>
                    <a:pt x="134" y="228"/>
                  </a:moveTo>
                  <a:lnTo>
                    <a:pt x="97" y="213"/>
                  </a:lnTo>
                  <a:lnTo>
                    <a:pt x="67" y="196"/>
                  </a:lnTo>
                  <a:lnTo>
                    <a:pt x="43" y="177"/>
                  </a:lnTo>
                  <a:lnTo>
                    <a:pt x="27" y="154"/>
                  </a:lnTo>
                  <a:lnTo>
                    <a:pt x="14" y="130"/>
                  </a:lnTo>
                  <a:lnTo>
                    <a:pt x="5" y="104"/>
                  </a:lnTo>
                  <a:lnTo>
                    <a:pt x="0" y="75"/>
                  </a:lnTo>
                  <a:lnTo>
                    <a:pt x="0" y="47"/>
                  </a:lnTo>
                  <a:lnTo>
                    <a:pt x="3" y="70"/>
                  </a:lnTo>
                  <a:lnTo>
                    <a:pt x="10" y="92"/>
                  </a:lnTo>
                  <a:lnTo>
                    <a:pt x="21" y="111"/>
                  </a:lnTo>
                  <a:lnTo>
                    <a:pt x="36" y="128"/>
                  </a:lnTo>
                  <a:lnTo>
                    <a:pt x="53" y="141"/>
                  </a:lnTo>
                  <a:lnTo>
                    <a:pt x="75" y="153"/>
                  </a:lnTo>
                  <a:lnTo>
                    <a:pt x="99" y="161"/>
                  </a:lnTo>
                  <a:lnTo>
                    <a:pt x="128" y="165"/>
                  </a:lnTo>
                  <a:lnTo>
                    <a:pt x="148" y="148"/>
                  </a:lnTo>
                  <a:lnTo>
                    <a:pt x="163" y="126"/>
                  </a:lnTo>
                  <a:lnTo>
                    <a:pt x="173" y="98"/>
                  </a:lnTo>
                  <a:lnTo>
                    <a:pt x="183" y="71"/>
                  </a:lnTo>
                  <a:lnTo>
                    <a:pt x="193" y="42"/>
                  </a:lnTo>
                  <a:lnTo>
                    <a:pt x="210" y="20"/>
                  </a:lnTo>
                  <a:lnTo>
                    <a:pt x="233" y="4"/>
                  </a:lnTo>
                  <a:lnTo>
                    <a:pt x="266" y="0"/>
                  </a:lnTo>
                  <a:lnTo>
                    <a:pt x="258" y="7"/>
                  </a:lnTo>
                  <a:lnTo>
                    <a:pt x="251" y="19"/>
                  </a:lnTo>
                  <a:lnTo>
                    <a:pt x="242" y="28"/>
                  </a:lnTo>
                  <a:lnTo>
                    <a:pt x="237" y="37"/>
                  </a:lnTo>
                  <a:lnTo>
                    <a:pt x="227" y="58"/>
                  </a:lnTo>
                  <a:lnTo>
                    <a:pt x="218" y="84"/>
                  </a:lnTo>
                  <a:lnTo>
                    <a:pt x="210" y="114"/>
                  </a:lnTo>
                  <a:lnTo>
                    <a:pt x="203" y="144"/>
                  </a:lnTo>
                  <a:lnTo>
                    <a:pt x="192" y="173"/>
                  </a:lnTo>
                  <a:lnTo>
                    <a:pt x="178" y="198"/>
                  </a:lnTo>
                  <a:lnTo>
                    <a:pt x="158" y="216"/>
                  </a:lnTo>
                  <a:lnTo>
                    <a:pt x="134" y="228"/>
                  </a:lnTo>
                  <a:close/>
                </a:path>
              </a:pathLst>
            </a:custGeom>
            <a:solidFill>
              <a:srgbClr val="E640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7" name="Freeform 99"/>
            <p:cNvSpPr>
              <a:spLocks/>
            </p:cNvSpPr>
            <p:nvPr/>
          </p:nvSpPr>
          <p:spPr bwMode="auto">
            <a:xfrm>
              <a:off x="4918" y="2142"/>
              <a:ext cx="84" cy="103"/>
            </a:xfrm>
            <a:custGeom>
              <a:avLst/>
              <a:gdLst/>
              <a:ahLst/>
              <a:cxnLst>
                <a:cxn ang="0">
                  <a:pos x="127" y="206"/>
                </a:cxn>
                <a:cxn ang="0">
                  <a:pos x="94" y="196"/>
                </a:cxn>
                <a:cxn ang="0">
                  <a:pos x="69" y="184"/>
                </a:cxn>
                <a:cxn ang="0">
                  <a:pos x="46" y="170"/>
                </a:cxn>
                <a:cxn ang="0">
                  <a:pos x="29" y="155"/>
                </a:cxn>
                <a:cxn ang="0">
                  <a:pos x="15" y="138"/>
                </a:cxn>
                <a:cxn ang="0">
                  <a:pos x="5" y="120"/>
                </a:cxn>
                <a:cxn ang="0">
                  <a:pos x="0" y="101"/>
                </a:cxn>
                <a:cxn ang="0">
                  <a:pos x="0" y="82"/>
                </a:cxn>
                <a:cxn ang="0">
                  <a:pos x="3" y="98"/>
                </a:cxn>
                <a:cxn ang="0">
                  <a:pos x="10" y="114"/>
                </a:cxn>
                <a:cxn ang="0">
                  <a:pos x="21" y="125"/>
                </a:cxn>
                <a:cxn ang="0">
                  <a:pos x="36" y="138"/>
                </a:cxn>
                <a:cxn ang="0">
                  <a:pos x="53" y="146"/>
                </a:cxn>
                <a:cxn ang="0">
                  <a:pos x="75" y="154"/>
                </a:cxn>
                <a:cxn ang="0">
                  <a:pos x="97" y="158"/>
                </a:cxn>
                <a:cxn ang="0">
                  <a:pos x="123" y="162"/>
                </a:cxn>
                <a:cxn ang="0">
                  <a:pos x="140" y="148"/>
                </a:cxn>
                <a:cxn ang="0">
                  <a:pos x="154" y="127"/>
                </a:cxn>
                <a:cxn ang="0">
                  <a:pos x="164" y="99"/>
                </a:cxn>
                <a:cxn ang="0">
                  <a:pos x="175" y="72"/>
                </a:cxn>
                <a:cxn ang="0">
                  <a:pos x="186" y="43"/>
                </a:cxn>
                <a:cxn ang="0">
                  <a:pos x="203" y="20"/>
                </a:cxn>
                <a:cxn ang="0">
                  <a:pos x="223" y="4"/>
                </a:cxn>
                <a:cxn ang="0">
                  <a:pos x="252" y="0"/>
                </a:cxn>
                <a:cxn ang="0">
                  <a:pos x="245" y="5"/>
                </a:cxn>
                <a:cxn ang="0">
                  <a:pos x="238" y="16"/>
                </a:cxn>
                <a:cxn ang="0">
                  <a:pos x="231" y="25"/>
                </a:cxn>
                <a:cxn ang="0">
                  <a:pos x="227" y="33"/>
                </a:cxn>
                <a:cxn ang="0">
                  <a:pos x="219" y="48"/>
                </a:cxn>
                <a:cxn ang="0">
                  <a:pos x="210" y="72"/>
                </a:cxn>
                <a:cxn ang="0">
                  <a:pos x="200" y="98"/>
                </a:cxn>
                <a:cxn ang="0">
                  <a:pos x="192" y="128"/>
                </a:cxn>
                <a:cxn ang="0">
                  <a:pos x="179" y="154"/>
                </a:cxn>
                <a:cxn ang="0">
                  <a:pos x="165" y="179"/>
                </a:cxn>
                <a:cxn ang="0">
                  <a:pos x="148" y="196"/>
                </a:cxn>
                <a:cxn ang="0">
                  <a:pos x="127" y="206"/>
                </a:cxn>
              </a:cxnLst>
              <a:rect l="0" t="0" r="r" b="b"/>
              <a:pathLst>
                <a:path w="252" h="206">
                  <a:moveTo>
                    <a:pt x="127" y="206"/>
                  </a:moveTo>
                  <a:lnTo>
                    <a:pt x="94" y="196"/>
                  </a:lnTo>
                  <a:lnTo>
                    <a:pt x="69" y="184"/>
                  </a:lnTo>
                  <a:lnTo>
                    <a:pt x="46" y="170"/>
                  </a:lnTo>
                  <a:lnTo>
                    <a:pt x="29" y="155"/>
                  </a:lnTo>
                  <a:lnTo>
                    <a:pt x="15" y="138"/>
                  </a:lnTo>
                  <a:lnTo>
                    <a:pt x="5" y="120"/>
                  </a:lnTo>
                  <a:lnTo>
                    <a:pt x="0" y="101"/>
                  </a:lnTo>
                  <a:lnTo>
                    <a:pt x="0" y="82"/>
                  </a:lnTo>
                  <a:lnTo>
                    <a:pt x="3" y="98"/>
                  </a:lnTo>
                  <a:lnTo>
                    <a:pt x="10" y="114"/>
                  </a:lnTo>
                  <a:lnTo>
                    <a:pt x="21" y="125"/>
                  </a:lnTo>
                  <a:lnTo>
                    <a:pt x="36" y="138"/>
                  </a:lnTo>
                  <a:lnTo>
                    <a:pt x="53" y="146"/>
                  </a:lnTo>
                  <a:lnTo>
                    <a:pt x="75" y="154"/>
                  </a:lnTo>
                  <a:lnTo>
                    <a:pt x="97" y="158"/>
                  </a:lnTo>
                  <a:lnTo>
                    <a:pt x="123" y="162"/>
                  </a:lnTo>
                  <a:lnTo>
                    <a:pt x="140" y="148"/>
                  </a:lnTo>
                  <a:lnTo>
                    <a:pt x="154" y="127"/>
                  </a:lnTo>
                  <a:lnTo>
                    <a:pt x="164" y="99"/>
                  </a:lnTo>
                  <a:lnTo>
                    <a:pt x="175" y="72"/>
                  </a:lnTo>
                  <a:lnTo>
                    <a:pt x="186" y="43"/>
                  </a:lnTo>
                  <a:lnTo>
                    <a:pt x="203" y="20"/>
                  </a:lnTo>
                  <a:lnTo>
                    <a:pt x="223" y="4"/>
                  </a:lnTo>
                  <a:lnTo>
                    <a:pt x="252" y="0"/>
                  </a:lnTo>
                  <a:lnTo>
                    <a:pt x="245" y="5"/>
                  </a:lnTo>
                  <a:lnTo>
                    <a:pt x="238" y="16"/>
                  </a:lnTo>
                  <a:lnTo>
                    <a:pt x="231" y="25"/>
                  </a:lnTo>
                  <a:lnTo>
                    <a:pt x="227" y="33"/>
                  </a:lnTo>
                  <a:lnTo>
                    <a:pt x="219" y="48"/>
                  </a:lnTo>
                  <a:lnTo>
                    <a:pt x="210" y="72"/>
                  </a:lnTo>
                  <a:lnTo>
                    <a:pt x="200" y="98"/>
                  </a:lnTo>
                  <a:lnTo>
                    <a:pt x="192" y="128"/>
                  </a:lnTo>
                  <a:lnTo>
                    <a:pt x="179" y="154"/>
                  </a:lnTo>
                  <a:lnTo>
                    <a:pt x="165" y="179"/>
                  </a:lnTo>
                  <a:lnTo>
                    <a:pt x="148" y="196"/>
                  </a:lnTo>
                  <a:lnTo>
                    <a:pt x="127" y="206"/>
                  </a:lnTo>
                  <a:close/>
                </a:path>
              </a:pathLst>
            </a:custGeom>
            <a:solidFill>
              <a:srgbClr val="FF54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8" name="Freeform 100"/>
            <p:cNvSpPr>
              <a:spLocks/>
            </p:cNvSpPr>
            <p:nvPr/>
          </p:nvSpPr>
          <p:spPr bwMode="auto">
            <a:xfrm>
              <a:off x="4910" y="2002"/>
              <a:ext cx="97" cy="128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4" y="142"/>
                </a:cxn>
                <a:cxn ang="0">
                  <a:pos x="69" y="148"/>
                </a:cxn>
                <a:cxn ang="0">
                  <a:pos x="103" y="154"/>
                </a:cxn>
                <a:cxn ang="0">
                  <a:pos x="137" y="163"/>
                </a:cxn>
                <a:cxn ang="0">
                  <a:pos x="171" y="175"/>
                </a:cxn>
                <a:cxn ang="0">
                  <a:pos x="209" y="193"/>
                </a:cxn>
                <a:cxn ang="0">
                  <a:pos x="247" y="219"/>
                </a:cxn>
                <a:cxn ang="0">
                  <a:pos x="291" y="255"/>
                </a:cxn>
                <a:cxn ang="0">
                  <a:pos x="288" y="246"/>
                </a:cxn>
                <a:cxn ang="0">
                  <a:pos x="286" y="237"/>
                </a:cxn>
                <a:cxn ang="0">
                  <a:pos x="283" y="229"/>
                </a:cxn>
                <a:cxn ang="0">
                  <a:pos x="283" y="222"/>
                </a:cxn>
                <a:cxn ang="0">
                  <a:pos x="264" y="193"/>
                </a:cxn>
                <a:cxn ang="0">
                  <a:pos x="250" y="158"/>
                </a:cxn>
                <a:cxn ang="0">
                  <a:pos x="237" y="118"/>
                </a:cxn>
                <a:cxn ang="0">
                  <a:pos x="226" y="79"/>
                </a:cxn>
                <a:cxn ang="0">
                  <a:pos x="209" y="44"/>
                </a:cxn>
                <a:cxn ang="0">
                  <a:pos x="186" y="17"/>
                </a:cxn>
                <a:cxn ang="0">
                  <a:pos x="155" y="0"/>
                </a:cxn>
                <a:cxn ang="0">
                  <a:pos x="113" y="0"/>
                </a:cxn>
                <a:cxn ang="0">
                  <a:pos x="87" y="9"/>
                </a:cxn>
                <a:cxn ang="0">
                  <a:pos x="68" y="22"/>
                </a:cxn>
                <a:cxn ang="0">
                  <a:pos x="49" y="35"/>
                </a:cxn>
                <a:cxn ang="0">
                  <a:pos x="35" y="52"/>
                </a:cxn>
                <a:cxn ang="0">
                  <a:pos x="22" y="69"/>
                </a:cxn>
                <a:cxn ang="0">
                  <a:pos x="14" y="90"/>
                </a:cxn>
                <a:cxn ang="0">
                  <a:pos x="5" y="111"/>
                </a:cxn>
                <a:cxn ang="0">
                  <a:pos x="0" y="134"/>
                </a:cxn>
              </a:cxnLst>
              <a:rect l="0" t="0" r="r" b="b"/>
              <a:pathLst>
                <a:path w="291" h="255">
                  <a:moveTo>
                    <a:pt x="0" y="134"/>
                  </a:moveTo>
                  <a:lnTo>
                    <a:pt x="34" y="142"/>
                  </a:lnTo>
                  <a:lnTo>
                    <a:pt x="69" y="148"/>
                  </a:lnTo>
                  <a:lnTo>
                    <a:pt x="103" y="154"/>
                  </a:lnTo>
                  <a:lnTo>
                    <a:pt x="137" y="163"/>
                  </a:lnTo>
                  <a:lnTo>
                    <a:pt x="171" y="175"/>
                  </a:lnTo>
                  <a:lnTo>
                    <a:pt x="209" y="193"/>
                  </a:lnTo>
                  <a:lnTo>
                    <a:pt x="247" y="219"/>
                  </a:lnTo>
                  <a:lnTo>
                    <a:pt x="291" y="255"/>
                  </a:lnTo>
                  <a:lnTo>
                    <a:pt x="288" y="246"/>
                  </a:lnTo>
                  <a:lnTo>
                    <a:pt x="286" y="237"/>
                  </a:lnTo>
                  <a:lnTo>
                    <a:pt x="283" y="229"/>
                  </a:lnTo>
                  <a:lnTo>
                    <a:pt x="283" y="222"/>
                  </a:lnTo>
                  <a:lnTo>
                    <a:pt x="264" y="193"/>
                  </a:lnTo>
                  <a:lnTo>
                    <a:pt x="250" y="158"/>
                  </a:lnTo>
                  <a:lnTo>
                    <a:pt x="237" y="118"/>
                  </a:lnTo>
                  <a:lnTo>
                    <a:pt x="226" y="79"/>
                  </a:lnTo>
                  <a:lnTo>
                    <a:pt x="209" y="44"/>
                  </a:lnTo>
                  <a:lnTo>
                    <a:pt x="186" y="17"/>
                  </a:lnTo>
                  <a:lnTo>
                    <a:pt x="155" y="0"/>
                  </a:lnTo>
                  <a:lnTo>
                    <a:pt x="113" y="0"/>
                  </a:lnTo>
                  <a:lnTo>
                    <a:pt x="87" y="9"/>
                  </a:lnTo>
                  <a:lnTo>
                    <a:pt x="68" y="22"/>
                  </a:lnTo>
                  <a:lnTo>
                    <a:pt x="49" y="35"/>
                  </a:lnTo>
                  <a:lnTo>
                    <a:pt x="35" y="52"/>
                  </a:lnTo>
                  <a:lnTo>
                    <a:pt x="22" y="69"/>
                  </a:lnTo>
                  <a:lnTo>
                    <a:pt x="14" y="90"/>
                  </a:lnTo>
                  <a:lnTo>
                    <a:pt x="5" y="11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C2E2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9" name="Freeform 101"/>
            <p:cNvSpPr>
              <a:spLocks/>
            </p:cNvSpPr>
            <p:nvPr/>
          </p:nvSpPr>
          <p:spPr bwMode="auto">
            <a:xfrm>
              <a:off x="4915" y="2008"/>
              <a:ext cx="87" cy="116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31" y="128"/>
                </a:cxn>
                <a:cxn ang="0">
                  <a:pos x="62" y="135"/>
                </a:cxn>
                <a:cxn ang="0">
                  <a:pos x="92" y="140"/>
                </a:cxn>
                <a:cxn ang="0">
                  <a:pos x="123" y="148"/>
                </a:cxn>
                <a:cxn ang="0">
                  <a:pos x="152" y="157"/>
                </a:cxn>
                <a:cxn ang="0">
                  <a:pos x="186" y="174"/>
                </a:cxn>
                <a:cxn ang="0">
                  <a:pos x="221" y="197"/>
                </a:cxn>
                <a:cxn ang="0">
                  <a:pos x="262" y="231"/>
                </a:cxn>
                <a:cxn ang="0">
                  <a:pos x="261" y="224"/>
                </a:cxn>
                <a:cxn ang="0">
                  <a:pos x="260" y="216"/>
                </a:cxn>
                <a:cxn ang="0">
                  <a:pos x="257" y="208"/>
                </a:cxn>
                <a:cxn ang="0">
                  <a:pos x="255" y="200"/>
                </a:cxn>
                <a:cxn ang="0">
                  <a:pos x="237" y="174"/>
                </a:cxn>
                <a:cxn ang="0">
                  <a:pos x="224" y="143"/>
                </a:cxn>
                <a:cxn ang="0">
                  <a:pos x="213" y="106"/>
                </a:cxn>
                <a:cxn ang="0">
                  <a:pos x="203" y="72"/>
                </a:cxn>
                <a:cxn ang="0">
                  <a:pos x="188" y="39"/>
                </a:cxn>
                <a:cxn ang="0">
                  <a:pos x="168" y="15"/>
                </a:cxn>
                <a:cxn ang="0">
                  <a:pos x="140" y="0"/>
                </a:cxn>
                <a:cxn ang="0">
                  <a:pos x="102" y="0"/>
                </a:cxn>
                <a:cxn ang="0">
                  <a:pos x="78" y="8"/>
                </a:cxn>
                <a:cxn ang="0">
                  <a:pos x="59" y="20"/>
                </a:cxn>
                <a:cxn ang="0">
                  <a:pos x="42" y="32"/>
                </a:cxn>
                <a:cxn ang="0">
                  <a:pos x="31" y="47"/>
                </a:cxn>
                <a:cxn ang="0">
                  <a:pos x="20" y="62"/>
                </a:cxn>
                <a:cxn ang="0">
                  <a:pos x="13" y="80"/>
                </a:cxn>
                <a:cxn ang="0">
                  <a:pos x="4" y="100"/>
                </a:cxn>
                <a:cxn ang="0">
                  <a:pos x="0" y="122"/>
                </a:cxn>
              </a:cxnLst>
              <a:rect l="0" t="0" r="r" b="b"/>
              <a:pathLst>
                <a:path w="262" h="231">
                  <a:moveTo>
                    <a:pt x="0" y="122"/>
                  </a:moveTo>
                  <a:lnTo>
                    <a:pt x="31" y="128"/>
                  </a:lnTo>
                  <a:lnTo>
                    <a:pt x="62" y="135"/>
                  </a:lnTo>
                  <a:lnTo>
                    <a:pt x="92" y="140"/>
                  </a:lnTo>
                  <a:lnTo>
                    <a:pt x="123" y="148"/>
                  </a:lnTo>
                  <a:lnTo>
                    <a:pt x="152" y="157"/>
                  </a:lnTo>
                  <a:lnTo>
                    <a:pt x="186" y="174"/>
                  </a:lnTo>
                  <a:lnTo>
                    <a:pt x="221" y="197"/>
                  </a:lnTo>
                  <a:lnTo>
                    <a:pt x="262" y="231"/>
                  </a:lnTo>
                  <a:lnTo>
                    <a:pt x="261" y="224"/>
                  </a:lnTo>
                  <a:lnTo>
                    <a:pt x="260" y="216"/>
                  </a:lnTo>
                  <a:lnTo>
                    <a:pt x="257" y="208"/>
                  </a:lnTo>
                  <a:lnTo>
                    <a:pt x="255" y="200"/>
                  </a:lnTo>
                  <a:lnTo>
                    <a:pt x="237" y="174"/>
                  </a:lnTo>
                  <a:lnTo>
                    <a:pt x="224" y="143"/>
                  </a:lnTo>
                  <a:lnTo>
                    <a:pt x="213" y="106"/>
                  </a:lnTo>
                  <a:lnTo>
                    <a:pt x="203" y="72"/>
                  </a:lnTo>
                  <a:lnTo>
                    <a:pt x="188" y="39"/>
                  </a:lnTo>
                  <a:lnTo>
                    <a:pt x="168" y="15"/>
                  </a:lnTo>
                  <a:lnTo>
                    <a:pt x="140" y="0"/>
                  </a:lnTo>
                  <a:lnTo>
                    <a:pt x="102" y="0"/>
                  </a:lnTo>
                  <a:lnTo>
                    <a:pt x="78" y="8"/>
                  </a:lnTo>
                  <a:lnTo>
                    <a:pt x="59" y="20"/>
                  </a:lnTo>
                  <a:lnTo>
                    <a:pt x="42" y="32"/>
                  </a:lnTo>
                  <a:lnTo>
                    <a:pt x="31" y="47"/>
                  </a:lnTo>
                  <a:lnTo>
                    <a:pt x="20" y="62"/>
                  </a:lnTo>
                  <a:lnTo>
                    <a:pt x="13" y="80"/>
                  </a:lnTo>
                  <a:lnTo>
                    <a:pt x="4" y="10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DB3B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0" name="Freeform 102"/>
            <p:cNvSpPr>
              <a:spLocks/>
            </p:cNvSpPr>
            <p:nvPr/>
          </p:nvSpPr>
          <p:spPr bwMode="auto">
            <a:xfrm>
              <a:off x="4919" y="2013"/>
              <a:ext cx="79" cy="104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28" y="117"/>
                </a:cxn>
                <a:cxn ang="0">
                  <a:pos x="56" y="123"/>
                </a:cxn>
                <a:cxn ang="0">
                  <a:pos x="83" y="127"/>
                </a:cxn>
                <a:cxn ang="0">
                  <a:pos x="111" y="135"/>
                </a:cxn>
                <a:cxn ang="0">
                  <a:pos x="139" y="144"/>
                </a:cxn>
                <a:cxn ang="0">
                  <a:pos x="169" y="158"/>
                </a:cxn>
                <a:cxn ang="0">
                  <a:pos x="200" y="179"/>
                </a:cxn>
                <a:cxn ang="0">
                  <a:pos x="237" y="209"/>
                </a:cxn>
                <a:cxn ang="0">
                  <a:pos x="234" y="202"/>
                </a:cxn>
                <a:cxn ang="0">
                  <a:pos x="232" y="195"/>
                </a:cxn>
                <a:cxn ang="0">
                  <a:pos x="230" y="188"/>
                </a:cxn>
                <a:cxn ang="0">
                  <a:pos x="230" y="182"/>
                </a:cxn>
                <a:cxn ang="0">
                  <a:pos x="214" y="158"/>
                </a:cxn>
                <a:cxn ang="0">
                  <a:pos x="203" y="130"/>
                </a:cxn>
                <a:cxn ang="0">
                  <a:pos x="193" y="97"/>
                </a:cxn>
                <a:cxn ang="0">
                  <a:pos x="183" y="67"/>
                </a:cxn>
                <a:cxn ang="0">
                  <a:pos x="169" y="37"/>
                </a:cxn>
                <a:cxn ang="0">
                  <a:pos x="152" y="15"/>
                </a:cxn>
                <a:cxn ang="0">
                  <a:pos x="125" y="0"/>
                </a:cxn>
                <a:cxn ang="0">
                  <a:pos x="91" y="0"/>
                </a:cxn>
                <a:cxn ang="0">
                  <a:pos x="70" y="7"/>
                </a:cxn>
                <a:cxn ang="0">
                  <a:pos x="55" y="17"/>
                </a:cxn>
                <a:cxn ang="0">
                  <a:pos x="41" y="29"/>
                </a:cxn>
                <a:cxn ang="0">
                  <a:pos x="29" y="44"/>
                </a:cxn>
                <a:cxn ang="0">
                  <a:pos x="19" y="58"/>
                </a:cxn>
                <a:cxn ang="0">
                  <a:pos x="11" y="75"/>
                </a:cxn>
                <a:cxn ang="0">
                  <a:pos x="4" y="92"/>
                </a:cxn>
                <a:cxn ang="0">
                  <a:pos x="0" y="111"/>
                </a:cxn>
              </a:cxnLst>
              <a:rect l="0" t="0" r="r" b="b"/>
              <a:pathLst>
                <a:path w="237" h="209">
                  <a:moveTo>
                    <a:pt x="0" y="111"/>
                  </a:moveTo>
                  <a:lnTo>
                    <a:pt x="28" y="117"/>
                  </a:lnTo>
                  <a:lnTo>
                    <a:pt x="56" y="123"/>
                  </a:lnTo>
                  <a:lnTo>
                    <a:pt x="83" y="127"/>
                  </a:lnTo>
                  <a:lnTo>
                    <a:pt x="111" y="135"/>
                  </a:lnTo>
                  <a:lnTo>
                    <a:pt x="139" y="144"/>
                  </a:lnTo>
                  <a:lnTo>
                    <a:pt x="169" y="158"/>
                  </a:lnTo>
                  <a:lnTo>
                    <a:pt x="200" y="179"/>
                  </a:lnTo>
                  <a:lnTo>
                    <a:pt x="237" y="209"/>
                  </a:lnTo>
                  <a:lnTo>
                    <a:pt x="234" y="202"/>
                  </a:lnTo>
                  <a:lnTo>
                    <a:pt x="232" y="195"/>
                  </a:lnTo>
                  <a:lnTo>
                    <a:pt x="230" y="188"/>
                  </a:lnTo>
                  <a:lnTo>
                    <a:pt x="230" y="182"/>
                  </a:lnTo>
                  <a:lnTo>
                    <a:pt x="214" y="158"/>
                  </a:lnTo>
                  <a:lnTo>
                    <a:pt x="203" y="130"/>
                  </a:lnTo>
                  <a:lnTo>
                    <a:pt x="193" y="97"/>
                  </a:lnTo>
                  <a:lnTo>
                    <a:pt x="183" y="67"/>
                  </a:lnTo>
                  <a:lnTo>
                    <a:pt x="169" y="37"/>
                  </a:lnTo>
                  <a:lnTo>
                    <a:pt x="152" y="15"/>
                  </a:lnTo>
                  <a:lnTo>
                    <a:pt x="125" y="0"/>
                  </a:lnTo>
                  <a:lnTo>
                    <a:pt x="91" y="0"/>
                  </a:lnTo>
                  <a:lnTo>
                    <a:pt x="70" y="7"/>
                  </a:lnTo>
                  <a:lnTo>
                    <a:pt x="55" y="17"/>
                  </a:lnTo>
                  <a:lnTo>
                    <a:pt x="41" y="29"/>
                  </a:lnTo>
                  <a:lnTo>
                    <a:pt x="29" y="44"/>
                  </a:lnTo>
                  <a:lnTo>
                    <a:pt x="19" y="58"/>
                  </a:lnTo>
                  <a:lnTo>
                    <a:pt x="11" y="75"/>
                  </a:lnTo>
                  <a:lnTo>
                    <a:pt x="4" y="92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D47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1" name="Freeform 103"/>
            <p:cNvSpPr>
              <a:spLocks/>
            </p:cNvSpPr>
            <p:nvPr/>
          </p:nvSpPr>
          <p:spPr bwMode="auto">
            <a:xfrm>
              <a:off x="4924" y="2019"/>
              <a:ext cx="70" cy="92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24" y="102"/>
                </a:cxn>
                <a:cxn ang="0">
                  <a:pos x="49" y="107"/>
                </a:cxn>
                <a:cxn ang="0">
                  <a:pos x="73" y="111"/>
                </a:cxn>
                <a:cxn ang="0">
                  <a:pos x="99" y="118"/>
                </a:cxn>
                <a:cxn ang="0">
                  <a:pos x="123" y="127"/>
                </a:cxn>
                <a:cxn ang="0">
                  <a:pos x="149" y="140"/>
                </a:cxn>
                <a:cxn ang="0">
                  <a:pos x="178" y="158"/>
                </a:cxn>
                <a:cxn ang="0">
                  <a:pos x="209" y="184"/>
                </a:cxn>
                <a:cxn ang="0">
                  <a:pos x="206" y="171"/>
                </a:cxn>
                <a:cxn ang="0">
                  <a:pos x="203" y="159"/>
                </a:cxn>
                <a:cxn ang="0">
                  <a:pos x="189" y="139"/>
                </a:cxn>
                <a:cxn ang="0">
                  <a:pos x="179" y="114"/>
                </a:cxn>
                <a:cxn ang="0">
                  <a:pos x="171" y="85"/>
                </a:cxn>
                <a:cxn ang="0">
                  <a:pos x="162" y="58"/>
                </a:cxn>
                <a:cxn ang="0">
                  <a:pos x="149" y="32"/>
                </a:cxn>
                <a:cxn ang="0">
                  <a:pos x="134" y="12"/>
                </a:cxn>
                <a:cxn ang="0">
                  <a:pos x="111" y="0"/>
                </a:cxn>
                <a:cxn ang="0">
                  <a:pos x="82" y="0"/>
                </a:cxn>
                <a:cxn ang="0">
                  <a:pos x="62" y="7"/>
                </a:cxn>
                <a:cxn ang="0">
                  <a:pos x="48" y="16"/>
                </a:cxn>
                <a:cxn ang="0">
                  <a:pos x="34" y="26"/>
                </a:cxn>
                <a:cxn ang="0">
                  <a:pos x="25" y="38"/>
                </a:cxn>
                <a:cxn ang="0">
                  <a:pos x="15" y="50"/>
                </a:cxn>
                <a:cxn ang="0">
                  <a:pos x="10" y="65"/>
                </a:cxn>
                <a:cxn ang="0">
                  <a:pos x="4" y="80"/>
                </a:cxn>
                <a:cxn ang="0">
                  <a:pos x="0" y="97"/>
                </a:cxn>
              </a:cxnLst>
              <a:rect l="0" t="0" r="r" b="b"/>
              <a:pathLst>
                <a:path w="209" h="184">
                  <a:moveTo>
                    <a:pt x="0" y="97"/>
                  </a:moveTo>
                  <a:lnTo>
                    <a:pt x="24" y="102"/>
                  </a:lnTo>
                  <a:lnTo>
                    <a:pt x="49" y="107"/>
                  </a:lnTo>
                  <a:lnTo>
                    <a:pt x="73" y="111"/>
                  </a:lnTo>
                  <a:lnTo>
                    <a:pt x="99" y="118"/>
                  </a:lnTo>
                  <a:lnTo>
                    <a:pt x="123" y="127"/>
                  </a:lnTo>
                  <a:lnTo>
                    <a:pt x="149" y="140"/>
                  </a:lnTo>
                  <a:lnTo>
                    <a:pt x="178" y="158"/>
                  </a:lnTo>
                  <a:lnTo>
                    <a:pt x="209" y="184"/>
                  </a:lnTo>
                  <a:lnTo>
                    <a:pt x="206" y="171"/>
                  </a:lnTo>
                  <a:lnTo>
                    <a:pt x="203" y="159"/>
                  </a:lnTo>
                  <a:lnTo>
                    <a:pt x="189" y="139"/>
                  </a:lnTo>
                  <a:lnTo>
                    <a:pt x="179" y="114"/>
                  </a:lnTo>
                  <a:lnTo>
                    <a:pt x="171" y="85"/>
                  </a:lnTo>
                  <a:lnTo>
                    <a:pt x="162" y="58"/>
                  </a:lnTo>
                  <a:lnTo>
                    <a:pt x="149" y="32"/>
                  </a:lnTo>
                  <a:lnTo>
                    <a:pt x="134" y="12"/>
                  </a:lnTo>
                  <a:lnTo>
                    <a:pt x="111" y="0"/>
                  </a:lnTo>
                  <a:lnTo>
                    <a:pt x="82" y="0"/>
                  </a:lnTo>
                  <a:lnTo>
                    <a:pt x="62" y="7"/>
                  </a:lnTo>
                  <a:lnTo>
                    <a:pt x="48" y="16"/>
                  </a:lnTo>
                  <a:lnTo>
                    <a:pt x="34" y="26"/>
                  </a:lnTo>
                  <a:lnTo>
                    <a:pt x="25" y="38"/>
                  </a:lnTo>
                  <a:lnTo>
                    <a:pt x="15" y="50"/>
                  </a:lnTo>
                  <a:lnTo>
                    <a:pt x="10" y="65"/>
                  </a:lnTo>
                  <a:lnTo>
                    <a:pt x="4" y="8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54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2" name="Freeform 104"/>
            <p:cNvSpPr>
              <a:spLocks/>
            </p:cNvSpPr>
            <p:nvPr/>
          </p:nvSpPr>
          <p:spPr bwMode="auto">
            <a:xfrm>
              <a:off x="5202" y="1975"/>
              <a:ext cx="21" cy="10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7" y="26"/>
                </a:cxn>
                <a:cxn ang="0">
                  <a:pos x="50" y="52"/>
                </a:cxn>
                <a:cxn ang="0">
                  <a:pos x="43" y="78"/>
                </a:cxn>
                <a:cxn ang="0">
                  <a:pos x="36" y="105"/>
                </a:cxn>
                <a:cxn ang="0">
                  <a:pos x="28" y="132"/>
                </a:cxn>
                <a:cxn ang="0">
                  <a:pos x="19" y="158"/>
                </a:cxn>
                <a:cxn ang="0">
                  <a:pos x="9" y="184"/>
                </a:cxn>
                <a:cxn ang="0">
                  <a:pos x="0" y="210"/>
                </a:cxn>
                <a:cxn ang="0">
                  <a:pos x="5" y="196"/>
                </a:cxn>
                <a:cxn ang="0">
                  <a:pos x="14" y="181"/>
                </a:cxn>
                <a:cxn ang="0">
                  <a:pos x="19" y="166"/>
                </a:cxn>
                <a:cxn ang="0">
                  <a:pos x="28" y="150"/>
                </a:cxn>
                <a:cxn ang="0">
                  <a:pos x="35" y="132"/>
                </a:cxn>
                <a:cxn ang="0">
                  <a:pos x="42" y="115"/>
                </a:cxn>
                <a:cxn ang="0">
                  <a:pos x="49" y="95"/>
                </a:cxn>
                <a:cxn ang="0">
                  <a:pos x="57" y="75"/>
                </a:cxn>
                <a:cxn ang="0">
                  <a:pos x="57" y="65"/>
                </a:cxn>
                <a:cxn ang="0">
                  <a:pos x="57" y="56"/>
                </a:cxn>
                <a:cxn ang="0">
                  <a:pos x="59" y="45"/>
                </a:cxn>
                <a:cxn ang="0">
                  <a:pos x="60" y="38"/>
                </a:cxn>
                <a:cxn ang="0">
                  <a:pos x="60" y="27"/>
                </a:cxn>
                <a:cxn ang="0">
                  <a:pos x="62" y="18"/>
                </a:cxn>
                <a:cxn ang="0">
                  <a:pos x="63" y="8"/>
                </a:cxn>
                <a:cxn ang="0">
                  <a:pos x="64" y="0"/>
                </a:cxn>
              </a:cxnLst>
              <a:rect l="0" t="0" r="r" b="b"/>
              <a:pathLst>
                <a:path w="64" h="210">
                  <a:moveTo>
                    <a:pt x="64" y="0"/>
                  </a:moveTo>
                  <a:lnTo>
                    <a:pt x="57" y="26"/>
                  </a:lnTo>
                  <a:lnTo>
                    <a:pt x="50" y="52"/>
                  </a:lnTo>
                  <a:lnTo>
                    <a:pt x="43" y="78"/>
                  </a:lnTo>
                  <a:lnTo>
                    <a:pt x="36" y="105"/>
                  </a:lnTo>
                  <a:lnTo>
                    <a:pt x="28" y="132"/>
                  </a:lnTo>
                  <a:lnTo>
                    <a:pt x="19" y="158"/>
                  </a:lnTo>
                  <a:lnTo>
                    <a:pt x="9" y="184"/>
                  </a:lnTo>
                  <a:lnTo>
                    <a:pt x="0" y="210"/>
                  </a:lnTo>
                  <a:lnTo>
                    <a:pt x="5" y="196"/>
                  </a:lnTo>
                  <a:lnTo>
                    <a:pt x="14" y="181"/>
                  </a:lnTo>
                  <a:lnTo>
                    <a:pt x="19" y="166"/>
                  </a:lnTo>
                  <a:lnTo>
                    <a:pt x="28" y="150"/>
                  </a:lnTo>
                  <a:lnTo>
                    <a:pt x="35" y="132"/>
                  </a:lnTo>
                  <a:lnTo>
                    <a:pt x="42" y="115"/>
                  </a:lnTo>
                  <a:lnTo>
                    <a:pt x="49" y="95"/>
                  </a:lnTo>
                  <a:lnTo>
                    <a:pt x="57" y="75"/>
                  </a:lnTo>
                  <a:lnTo>
                    <a:pt x="57" y="65"/>
                  </a:lnTo>
                  <a:lnTo>
                    <a:pt x="57" y="56"/>
                  </a:lnTo>
                  <a:lnTo>
                    <a:pt x="59" y="45"/>
                  </a:lnTo>
                  <a:lnTo>
                    <a:pt x="60" y="38"/>
                  </a:lnTo>
                  <a:lnTo>
                    <a:pt x="60" y="27"/>
                  </a:lnTo>
                  <a:lnTo>
                    <a:pt x="62" y="18"/>
                  </a:lnTo>
                  <a:lnTo>
                    <a:pt x="63" y="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7357"/>
            </a:solidFill>
            <a:ln w="0">
              <a:solidFill>
                <a:srgbClr val="A3735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3" name="Freeform 105"/>
            <p:cNvSpPr>
              <a:spLocks/>
            </p:cNvSpPr>
            <p:nvPr/>
          </p:nvSpPr>
          <p:spPr bwMode="auto">
            <a:xfrm>
              <a:off x="5009" y="1957"/>
              <a:ext cx="19" cy="3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8" y="3"/>
                </a:cxn>
                <a:cxn ang="0">
                  <a:pos x="48" y="11"/>
                </a:cxn>
                <a:cxn ang="0">
                  <a:pos x="51" y="16"/>
                </a:cxn>
                <a:cxn ang="0">
                  <a:pos x="54" y="23"/>
                </a:cxn>
                <a:cxn ang="0">
                  <a:pos x="55" y="30"/>
                </a:cxn>
                <a:cxn ang="0">
                  <a:pos x="57" y="38"/>
                </a:cxn>
                <a:cxn ang="0">
                  <a:pos x="55" y="45"/>
                </a:cxn>
                <a:cxn ang="0">
                  <a:pos x="54" y="53"/>
                </a:cxn>
                <a:cxn ang="0">
                  <a:pos x="51" y="58"/>
                </a:cxn>
                <a:cxn ang="0">
                  <a:pos x="48" y="64"/>
                </a:cxn>
                <a:cxn ang="0">
                  <a:pos x="38" y="72"/>
                </a:cxn>
                <a:cxn ang="0">
                  <a:pos x="30" y="76"/>
                </a:cxn>
                <a:cxn ang="0">
                  <a:pos x="17" y="72"/>
                </a:cxn>
                <a:cxn ang="0">
                  <a:pos x="9" y="64"/>
                </a:cxn>
                <a:cxn ang="0">
                  <a:pos x="4" y="58"/>
                </a:cxn>
                <a:cxn ang="0">
                  <a:pos x="2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0" y="30"/>
                </a:cxn>
                <a:cxn ang="0">
                  <a:pos x="2" y="23"/>
                </a:cxn>
                <a:cxn ang="0">
                  <a:pos x="4" y="16"/>
                </a:cxn>
                <a:cxn ang="0">
                  <a:pos x="9" y="11"/>
                </a:cxn>
                <a:cxn ang="0">
                  <a:pos x="17" y="3"/>
                </a:cxn>
                <a:cxn ang="0">
                  <a:pos x="30" y="0"/>
                </a:cxn>
              </a:cxnLst>
              <a:rect l="0" t="0" r="r" b="b"/>
              <a:pathLst>
                <a:path w="57" h="76">
                  <a:moveTo>
                    <a:pt x="30" y="0"/>
                  </a:moveTo>
                  <a:lnTo>
                    <a:pt x="38" y="3"/>
                  </a:lnTo>
                  <a:lnTo>
                    <a:pt x="48" y="11"/>
                  </a:lnTo>
                  <a:lnTo>
                    <a:pt x="51" y="16"/>
                  </a:lnTo>
                  <a:lnTo>
                    <a:pt x="54" y="23"/>
                  </a:lnTo>
                  <a:lnTo>
                    <a:pt x="55" y="30"/>
                  </a:lnTo>
                  <a:lnTo>
                    <a:pt x="57" y="38"/>
                  </a:lnTo>
                  <a:lnTo>
                    <a:pt x="55" y="45"/>
                  </a:lnTo>
                  <a:lnTo>
                    <a:pt x="54" y="53"/>
                  </a:lnTo>
                  <a:lnTo>
                    <a:pt x="51" y="58"/>
                  </a:lnTo>
                  <a:lnTo>
                    <a:pt x="48" y="64"/>
                  </a:lnTo>
                  <a:lnTo>
                    <a:pt x="38" y="72"/>
                  </a:lnTo>
                  <a:lnTo>
                    <a:pt x="30" y="76"/>
                  </a:lnTo>
                  <a:lnTo>
                    <a:pt x="17" y="72"/>
                  </a:lnTo>
                  <a:lnTo>
                    <a:pt x="9" y="64"/>
                  </a:lnTo>
                  <a:lnTo>
                    <a:pt x="4" y="58"/>
                  </a:lnTo>
                  <a:lnTo>
                    <a:pt x="2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4" y="16"/>
                  </a:lnTo>
                  <a:lnTo>
                    <a:pt x="9" y="11"/>
                  </a:lnTo>
                  <a:lnTo>
                    <a:pt x="17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4" name="Freeform 106"/>
            <p:cNvSpPr>
              <a:spLocks/>
            </p:cNvSpPr>
            <p:nvPr/>
          </p:nvSpPr>
          <p:spPr bwMode="auto">
            <a:xfrm>
              <a:off x="4811" y="1910"/>
              <a:ext cx="19" cy="3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38" y="3"/>
                </a:cxn>
                <a:cxn ang="0">
                  <a:pos x="48" y="11"/>
                </a:cxn>
                <a:cxn ang="0">
                  <a:pos x="51" y="15"/>
                </a:cxn>
                <a:cxn ang="0">
                  <a:pos x="54" y="22"/>
                </a:cxn>
                <a:cxn ang="0">
                  <a:pos x="55" y="29"/>
                </a:cxn>
                <a:cxn ang="0">
                  <a:pos x="57" y="38"/>
                </a:cxn>
                <a:cxn ang="0">
                  <a:pos x="54" y="51"/>
                </a:cxn>
                <a:cxn ang="0">
                  <a:pos x="48" y="63"/>
                </a:cxn>
                <a:cxn ang="0">
                  <a:pos x="38" y="69"/>
                </a:cxn>
                <a:cxn ang="0">
                  <a:pos x="29" y="73"/>
                </a:cxn>
                <a:cxn ang="0">
                  <a:pos x="16" y="69"/>
                </a:cxn>
                <a:cxn ang="0">
                  <a:pos x="7" y="63"/>
                </a:cxn>
                <a:cxn ang="0">
                  <a:pos x="2" y="51"/>
                </a:cxn>
                <a:cxn ang="0">
                  <a:pos x="0" y="38"/>
                </a:cxn>
                <a:cxn ang="0">
                  <a:pos x="0" y="29"/>
                </a:cxn>
                <a:cxn ang="0">
                  <a:pos x="2" y="22"/>
                </a:cxn>
                <a:cxn ang="0">
                  <a:pos x="3" y="15"/>
                </a:cxn>
                <a:cxn ang="0">
                  <a:pos x="7" y="11"/>
                </a:cxn>
                <a:cxn ang="0">
                  <a:pos x="16" y="3"/>
                </a:cxn>
                <a:cxn ang="0">
                  <a:pos x="29" y="0"/>
                </a:cxn>
              </a:cxnLst>
              <a:rect l="0" t="0" r="r" b="b"/>
              <a:pathLst>
                <a:path w="57" h="73">
                  <a:moveTo>
                    <a:pt x="29" y="0"/>
                  </a:moveTo>
                  <a:lnTo>
                    <a:pt x="38" y="3"/>
                  </a:lnTo>
                  <a:lnTo>
                    <a:pt x="48" y="11"/>
                  </a:lnTo>
                  <a:lnTo>
                    <a:pt x="51" y="15"/>
                  </a:lnTo>
                  <a:lnTo>
                    <a:pt x="54" y="22"/>
                  </a:lnTo>
                  <a:lnTo>
                    <a:pt x="55" y="29"/>
                  </a:lnTo>
                  <a:lnTo>
                    <a:pt x="57" y="38"/>
                  </a:lnTo>
                  <a:lnTo>
                    <a:pt x="54" y="51"/>
                  </a:lnTo>
                  <a:lnTo>
                    <a:pt x="48" y="63"/>
                  </a:lnTo>
                  <a:lnTo>
                    <a:pt x="38" y="69"/>
                  </a:lnTo>
                  <a:lnTo>
                    <a:pt x="29" y="73"/>
                  </a:lnTo>
                  <a:lnTo>
                    <a:pt x="16" y="69"/>
                  </a:lnTo>
                  <a:lnTo>
                    <a:pt x="7" y="63"/>
                  </a:lnTo>
                  <a:lnTo>
                    <a:pt x="2" y="51"/>
                  </a:lnTo>
                  <a:lnTo>
                    <a:pt x="0" y="38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3" y="15"/>
                  </a:lnTo>
                  <a:lnTo>
                    <a:pt x="7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5" name="Freeform 107"/>
            <p:cNvSpPr>
              <a:spLocks/>
            </p:cNvSpPr>
            <p:nvPr/>
          </p:nvSpPr>
          <p:spPr bwMode="auto">
            <a:xfrm>
              <a:off x="4905" y="2025"/>
              <a:ext cx="83" cy="115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40" y="4"/>
                </a:cxn>
                <a:cxn ang="0">
                  <a:pos x="174" y="17"/>
                </a:cxn>
                <a:cxn ang="0">
                  <a:pos x="194" y="37"/>
                </a:cxn>
                <a:cxn ang="0">
                  <a:pos x="208" y="62"/>
                </a:cxn>
                <a:cxn ang="0">
                  <a:pos x="215" y="88"/>
                </a:cxn>
                <a:cxn ang="0">
                  <a:pos x="223" y="115"/>
                </a:cxn>
                <a:cxn ang="0">
                  <a:pos x="232" y="141"/>
                </a:cxn>
                <a:cxn ang="0">
                  <a:pos x="249" y="166"/>
                </a:cxn>
                <a:cxn ang="0">
                  <a:pos x="228" y="160"/>
                </a:cxn>
                <a:cxn ang="0">
                  <a:pos x="211" y="153"/>
                </a:cxn>
                <a:cxn ang="0">
                  <a:pos x="196" y="146"/>
                </a:cxn>
                <a:cxn ang="0">
                  <a:pos x="185" y="141"/>
                </a:cxn>
                <a:cxn ang="0">
                  <a:pos x="174" y="135"/>
                </a:cxn>
                <a:cxn ang="0">
                  <a:pos x="164" y="132"/>
                </a:cxn>
                <a:cxn ang="0">
                  <a:pos x="154" y="132"/>
                </a:cxn>
                <a:cxn ang="0">
                  <a:pos x="146" y="136"/>
                </a:cxn>
                <a:cxn ang="0">
                  <a:pos x="136" y="143"/>
                </a:cxn>
                <a:cxn ang="0">
                  <a:pos x="130" y="154"/>
                </a:cxn>
                <a:cxn ang="0">
                  <a:pos x="126" y="167"/>
                </a:cxn>
                <a:cxn ang="0">
                  <a:pos x="122" y="184"/>
                </a:cxn>
                <a:cxn ang="0">
                  <a:pos x="116" y="199"/>
                </a:cxn>
                <a:cxn ang="0">
                  <a:pos x="109" y="213"/>
                </a:cxn>
                <a:cxn ang="0">
                  <a:pos x="98" y="224"/>
                </a:cxn>
                <a:cxn ang="0">
                  <a:pos x="84" y="230"/>
                </a:cxn>
                <a:cxn ang="0">
                  <a:pos x="43" y="209"/>
                </a:cxn>
                <a:cxn ang="0">
                  <a:pos x="16" y="182"/>
                </a:cxn>
                <a:cxn ang="0">
                  <a:pos x="2" y="148"/>
                </a:cxn>
                <a:cxn ang="0">
                  <a:pos x="0" y="114"/>
                </a:cxn>
                <a:cxn ang="0">
                  <a:pos x="9" y="77"/>
                </a:cxn>
                <a:cxn ang="0">
                  <a:pos x="28" y="45"/>
                </a:cxn>
                <a:cxn ang="0">
                  <a:pos x="55" y="19"/>
                </a:cxn>
                <a:cxn ang="0">
                  <a:pos x="92" y="0"/>
                </a:cxn>
              </a:cxnLst>
              <a:rect l="0" t="0" r="r" b="b"/>
              <a:pathLst>
                <a:path w="249" h="230">
                  <a:moveTo>
                    <a:pt x="92" y="0"/>
                  </a:moveTo>
                  <a:lnTo>
                    <a:pt x="140" y="4"/>
                  </a:lnTo>
                  <a:lnTo>
                    <a:pt x="174" y="17"/>
                  </a:lnTo>
                  <a:lnTo>
                    <a:pt x="194" y="37"/>
                  </a:lnTo>
                  <a:lnTo>
                    <a:pt x="208" y="62"/>
                  </a:lnTo>
                  <a:lnTo>
                    <a:pt x="215" y="88"/>
                  </a:lnTo>
                  <a:lnTo>
                    <a:pt x="223" y="115"/>
                  </a:lnTo>
                  <a:lnTo>
                    <a:pt x="232" y="141"/>
                  </a:lnTo>
                  <a:lnTo>
                    <a:pt x="249" y="166"/>
                  </a:lnTo>
                  <a:lnTo>
                    <a:pt x="228" y="160"/>
                  </a:lnTo>
                  <a:lnTo>
                    <a:pt x="211" y="153"/>
                  </a:lnTo>
                  <a:lnTo>
                    <a:pt x="196" y="146"/>
                  </a:lnTo>
                  <a:lnTo>
                    <a:pt x="185" y="141"/>
                  </a:lnTo>
                  <a:lnTo>
                    <a:pt x="174" y="135"/>
                  </a:lnTo>
                  <a:lnTo>
                    <a:pt x="164" y="132"/>
                  </a:lnTo>
                  <a:lnTo>
                    <a:pt x="154" y="132"/>
                  </a:lnTo>
                  <a:lnTo>
                    <a:pt x="146" y="136"/>
                  </a:lnTo>
                  <a:lnTo>
                    <a:pt x="136" y="143"/>
                  </a:lnTo>
                  <a:lnTo>
                    <a:pt x="130" y="154"/>
                  </a:lnTo>
                  <a:lnTo>
                    <a:pt x="126" y="167"/>
                  </a:lnTo>
                  <a:lnTo>
                    <a:pt x="122" y="184"/>
                  </a:lnTo>
                  <a:lnTo>
                    <a:pt x="116" y="199"/>
                  </a:lnTo>
                  <a:lnTo>
                    <a:pt x="109" y="213"/>
                  </a:lnTo>
                  <a:lnTo>
                    <a:pt x="98" y="224"/>
                  </a:lnTo>
                  <a:lnTo>
                    <a:pt x="84" y="230"/>
                  </a:lnTo>
                  <a:lnTo>
                    <a:pt x="43" y="209"/>
                  </a:lnTo>
                  <a:lnTo>
                    <a:pt x="16" y="182"/>
                  </a:lnTo>
                  <a:lnTo>
                    <a:pt x="2" y="148"/>
                  </a:lnTo>
                  <a:lnTo>
                    <a:pt x="0" y="114"/>
                  </a:lnTo>
                  <a:lnTo>
                    <a:pt x="9" y="77"/>
                  </a:lnTo>
                  <a:lnTo>
                    <a:pt x="28" y="45"/>
                  </a:lnTo>
                  <a:lnTo>
                    <a:pt x="55" y="1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EB2E2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6" name="Freeform 108"/>
            <p:cNvSpPr>
              <a:spLocks/>
            </p:cNvSpPr>
            <p:nvPr/>
          </p:nvSpPr>
          <p:spPr bwMode="auto">
            <a:xfrm>
              <a:off x="4911" y="2026"/>
              <a:ext cx="74" cy="10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29" y="2"/>
                </a:cxn>
                <a:cxn ang="0">
                  <a:pos x="157" y="14"/>
                </a:cxn>
                <a:cxn ang="0">
                  <a:pos x="175" y="30"/>
                </a:cxn>
                <a:cxn ang="0">
                  <a:pos x="188" y="52"/>
                </a:cxn>
                <a:cxn ang="0">
                  <a:pos x="195" y="74"/>
                </a:cxn>
                <a:cxn ang="0">
                  <a:pos x="202" y="99"/>
                </a:cxn>
                <a:cxn ang="0">
                  <a:pos x="209" y="122"/>
                </a:cxn>
                <a:cxn ang="0">
                  <a:pos x="222" y="146"/>
                </a:cxn>
                <a:cxn ang="0">
                  <a:pos x="203" y="141"/>
                </a:cxn>
                <a:cxn ang="0">
                  <a:pos x="188" y="137"/>
                </a:cxn>
                <a:cxn ang="0">
                  <a:pos x="174" y="133"/>
                </a:cxn>
                <a:cxn ang="0">
                  <a:pos x="161" y="130"/>
                </a:cxn>
                <a:cxn ang="0">
                  <a:pos x="148" y="126"/>
                </a:cxn>
                <a:cxn ang="0">
                  <a:pos x="139" y="126"/>
                </a:cxn>
                <a:cxn ang="0">
                  <a:pos x="130" y="126"/>
                </a:cxn>
                <a:cxn ang="0">
                  <a:pos x="122" y="131"/>
                </a:cxn>
                <a:cxn ang="0">
                  <a:pos x="113" y="137"/>
                </a:cxn>
                <a:cxn ang="0">
                  <a:pos x="109" y="146"/>
                </a:cxn>
                <a:cxn ang="0">
                  <a:pos x="105" y="158"/>
                </a:cxn>
                <a:cxn ang="0">
                  <a:pos x="102" y="171"/>
                </a:cxn>
                <a:cxn ang="0">
                  <a:pos x="96" y="182"/>
                </a:cxn>
                <a:cxn ang="0">
                  <a:pos x="91" y="195"/>
                </a:cxn>
                <a:cxn ang="0">
                  <a:pos x="81" y="203"/>
                </a:cxn>
                <a:cxn ang="0">
                  <a:pos x="69" y="210"/>
                </a:cxn>
                <a:cxn ang="0">
                  <a:pos x="31" y="189"/>
                </a:cxn>
                <a:cxn ang="0">
                  <a:pos x="10" y="163"/>
                </a:cxn>
                <a:cxn ang="0">
                  <a:pos x="0" y="131"/>
                </a:cxn>
                <a:cxn ang="0">
                  <a:pos x="3" y="99"/>
                </a:cxn>
                <a:cxn ang="0">
                  <a:pos x="13" y="66"/>
                </a:cxn>
                <a:cxn ang="0">
                  <a:pos x="33" y="37"/>
                </a:cxn>
                <a:cxn ang="0">
                  <a:pos x="58" y="14"/>
                </a:cxn>
                <a:cxn ang="0">
                  <a:pos x="91" y="0"/>
                </a:cxn>
              </a:cxnLst>
              <a:rect l="0" t="0" r="r" b="b"/>
              <a:pathLst>
                <a:path w="222" h="210">
                  <a:moveTo>
                    <a:pt x="91" y="0"/>
                  </a:moveTo>
                  <a:lnTo>
                    <a:pt x="129" y="2"/>
                  </a:lnTo>
                  <a:lnTo>
                    <a:pt x="157" y="14"/>
                  </a:lnTo>
                  <a:lnTo>
                    <a:pt x="175" y="30"/>
                  </a:lnTo>
                  <a:lnTo>
                    <a:pt x="188" y="52"/>
                  </a:lnTo>
                  <a:lnTo>
                    <a:pt x="195" y="74"/>
                  </a:lnTo>
                  <a:lnTo>
                    <a:pt x="202" y="99"/>
                  </a:lnTo>
                  <a:lnTo>
                    <a:pt x="209" y="122"/>
                  </a:lnTo>
                  <a:lnTo>
                    <a:pt x="222" y="146"/>
                  </a:lnTo>
                  <a:lnTo>
                    <a:pt x="203" y="141"/>
                  </a:lnTo>
                  <a:lnTo>
                    <a:pt x="188" y="137"/>
                  </a:lnTo>
                  <a:lnTo>
                    <a:pt x="174" y="133"/>
                  </a:lnTo>
                  <a:lnTo>
                    <a:pt x="161" y="130"/>
                  </a:lnTo>
                  <a:lnTo>
                    <a:pt x="148" y="126"/>
                  </a:lnTo>
                  <a:lnTo>
                    <a:pt x="139" y="126"/>
                  </a:lnTo>
                  <a:lnTo>
                    <a:pt x="130" y="126"/>
                  </a:lnTo>
                  <a:lnTo>
                    <a:pt x="122" y="131"/>
                  </a:lnTo>
                  <a:lnTo>
                    <a:pt x="113" y="137"/>
                  </a:lnTo>
                  <a:lnTo>
                    <a:pt x="109" y="146"/>
                  </a:lnTo>
                  <a:lnTo>
                    <a:pt x="105" y="158"/>
                  </a:lnTo>
                  <a:lnTo>
                    <a:pt x="102" y="171"/>
                  </a:lnTo>
                  <a:lnTo>
                    <a:pt x="96" y="182"/>
                  </a:lnTo>
                  <a:lnTo>
                    <a:pt x="91" y="195"/>
                  </a:lnTo>
                  <a:lnTo>
                    <a:pt x="81" y="203"/>
                  </a:lnTo>
                  <a:lnTo>
                    <a:pt x="69" y="210"/>
                  </a:lnTo>
                  <a:lnTo>
                    <a:pt x="31" y="189"/>
                  </a:lnTo>
                  <a:lnTo>
                    <a:pt x="10" y="163"/>
                  </a:lnTo>
                  <a:lnTo>
                    <a:pt x="0" y="131"/>
                  </a:lnTo>
                  <a:lnTo>
                    <a:pt x="3" y="99"/>
                  </a:lnTo>
                  <a:lnTo>
                    <a:pt x="13" y="66"/>
                  </a:lnTo>
                  <a:lnTo>
                    <a:pt x="33" y="37"/>
                  </a:lnTo>
                  <a:lnTo>
                    <a:pt x="58" y="1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042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7" name="Freeform 109"/>
            <p:cNvSpPr>
              <a:spLocks/>
            </p:cNvSpPr>
            <p:nvPr/>
          </p:nvSpPr>
          <p:spPr bwMode="auto">
            <a:xfrm>
              <a:off x="4915" y="2027"/>
              <a:ext cx="67" cy="95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122" y="1"/>
                </a:cxn>
                <a:cxn ang="0">
                  <a:pos x="143" y="11"/>
                </a:cxn>
                <a:cxn ang="0">
                  <a:pos x="158" y="22"/>
                </a:cxn>
                <a:cxn ang="0">
                  <a:pos x="171" y="41"/>
                </a:cxn>
                <a:cxn ang="0">
                  <a:pos x="178" y="60"/>
                </a:cxn>
                <a:cxn ang="0">
                  <a:pos x="185" y="82"/>
                </a:cxn>
                <a:cxn ang="0">
                  <a:pos x="191" y="103"/>
                </a:cxn>
                <a:cxn ang="0">
                  <a:pos x="199" y="126"/>
                </a:cxn>
                <a:cxn ang="0">
                  <a:pos x="184" y="122"/>
                </a:cxn>
                <a:cxn ang="0">
                  <a:pos x="170" y="120"/>
                </a:cxn>
                <a:cxn ang="0">
                  <a:pos x="156" y="119"/>
                </a:cxn>
                <a:cxn ang="0">
                  <a:pos x="143" y="119"/>
                </a:cxn>
                <a:cxn ang="0">
                  <a:pos x="129" y="119"/>
                </a:cxn>
                <a:cxn ang="0">
                  <a:pos x="117" y="120"/>
                </a:cxn>
                <a:cxn ang="0">
                  <a:pos x="108" y="122"/>
                </a:cxn>
                <a:cxn ang="0">
                  <a:pos x="101" y="126"/>
                </a:cxn>
                <a:cxn ang="0">
                  <a:pos x="93" y="129"/>
                </a:cxn>
                <a:cxn ang="0">
                  <a:pos x="89" y="137"/>
                </a:cxn>
                <a:cxn ang="0">
                  <a:pos x="85" y="146"/>
                </a:cxn>
                <a:cxn ang="0">
                  <a:pos x="84" y="158"/>
                </a:cxn>
                <a:cxn ang="0">
                  <a:pos x="79" y="167"/>
                </a:cxn>
                <a:cxn ang="0">
                  <a:pos x="75" y="178"/>
                </a:cxn>
                <a:cxn ang="0">
                  <a:pos x="68" y="186"/>
                </a:cxn>
                <a:cxn ang="0">
                  <a:pos x="60" y="191"/>
                </a:cxn>
                <a:cxn ang="0">
                  <a:pos x="24" y="171"/>
                </a:cxn>
                <a:cxn ang="0">
                  <a:pos x="6" y="145"/>
                </a:cxn>
                <a:cxn ang="0">
                  <a:pos x="0" y="115"/>
                </a:cxn>
                <a:cxn ang="0">
                  <a:pos x="7" y="85"/>
                </a:cxn>
                <a:cxn ang="0">
                  <a:pos x="20" y="55"/>
                </a:cxn>
                <a:cxn ang="0">
                  <a:pos x="41" y="29"/>
                </a:cxn>
                <a:cxn ang="0">
                  <a:pos x="67" y="9"/>
                </a:cxn>
                <a:cxn ang="0">
                  <a:pos x="95" y="0"/>
                </a:cxn>
              </a:cxnLst>
              <a:rect l="0" t="0" r="r" b="b"/>
              <a:pathLst>
                <a:path w="199" h="191">
                  <a:moveTo>
                    <a:pt x="95" y="0"/>
                  </a:moveTo>
                  <a:lnTo>
                    <a:pt x="122" y="1"/>
                  </a:lnTo>
                  <a:lnTo>
                    <a:pt x="143" y="11"/>
                  </a:lnTo>
                  <a:lnTo>
                    <a:pt x="158" y="22"/>
                  </a:lnTo>
                  <a:lnTo>
                    <a:pt x="171" y="41"/>
                  </a:lnTo>
                  <a:lnTo>
                    <a:pt x="178" y="60"/>
                  </a:lnTo>
                  <a:lnTo>
                    <a:pt x="185" y="82"/>
                  </a:lnTo>
                  <a:lnTo>
                    <a:pt x="191" y="103"/>
                  </a:lnTo>
                  <a:lnTo>
                    <a:pt x="199" y="126"/>
                  </a:lnTo>
                  <a:lnTo>
                    <a:pt x="184" y="122"/>
                  </a:lnTo>
                  <a:lnTo>
                    <a:pt x="170" y="120"/>
                  </a:lnTo>
                  <a:lnTo>
                    <a:pt x="156" y="119"/>
                  </a:lnTo>
                  <a:lnTo>
                    <a:pt x="143" y="119"/>
                  </a:lnTo>
                  <a:lnTo>
                    <a:pt x="129" y="119"/>
                  </a:lnTo>
                  <a:lnTo>
                    <a:pt x="117" y="120"/>
                  </a:lnTo>
                  <a:lnTo>
                    <a:pt x="108" y="122"/>
                  </a:lnTo>
                  <a:lnTo>
                    <a:pt x="101" y="126"/>
                  </a:lnTo>
                  <a:lnTo>
                    <a:pt x="93" y="129"/>
                  </a:lnTo>
                  <a:lnTo>
                    <a:pt x="89" y="137"/>
                  </a:lnTo>
                  <a:lnTo>
                    <a:pt x="85" y="146"/>
                  </a:lnTo>
                  <a:lnTo>
                    <a:pt x="84" y="158"/>
                  </a:lnTo>
                  <a:lnTo>
                    <a:pt x="79" y="167"/>
                  </a:lnTo>
                  <a:lnTo>
                    <a:pt x="75" y="178"/>
                  </a:lnTo>
                  <a:lnTo>
                    <a:pt x="68" y="186"/>
                  </a:lnTo>
                  <a:lnTo>
                    <a:pt x="60" y="191"/>
                  </a:lnTo>
                  <a:lnTo>
                    <a:pt x="24" y="171"/>
                  </a:lnTo>
                  <a:lnTo>
                    <a:pt x="6" y="145"/>
                  </a:lnTo>
                  <a:lnTo>
                    <a:pt x="0" y="115"/>
                  </a:lnTo>
                  <a:lnTo>
                    <a:pt x="7" y="85"/>
                  </a:lnTo>
                  <a:lnTo>
                    <a:pt x="20" y="55"/>
                  </a:lnTo>
                  <a:lnTo>
                    <a:pt x="41" y="29"/>
                  </a:lnTo>
                  <a:lnTo>
                    <a:pt x="67" y="9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7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8" name="Freeform 110"/>
            <p:cNvSpPr>
              <a:spLocks/>
            </p:cNvSpPr>
            <p:nvPr/>
          </p:nvSpPr>
          <p:spPr bwMode="auto">
            <a:xfrm>
              <a:off x="4920" y="2027"/>
              <a:ext cx="59" cy="8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13" y="0"/>
                </a:cxn>
                <a:cxn ang="0">
                  <a:pos x="130" y="8"/>
                </a:cxn>
                <a:cxn ang="0">
                  <a:pos x="143" y="17"/>
                </a:cxn>
                <a:cxn ang="0">
                  <a:pos x="154" y="32"/>
                </a:cxn>
                <a:cxn ang="0">
                  <a:pos x="163" y="47"/>
                </a:cxn>
                <a:cxn ang="0">
                  <a:pos x="170" y="67"/>
                </a:cxn>
                <a:cxn ang="0">
                  <a:pos x="174" y="85"/>
                </a:cxn>
                <a:cxn ang="0">
                  <a:pos x="178" y="106"/>
                </a:cxn>
                <a:cxn ang="0">
                  <a:pos x="164" y="103"/>
                </a:cxn>
                <a:cxn ang="0">
                  <a:pos x="151" y="103"/>
                </a:cxn>
                <a:cxn ang="0">
                  <a:pos x="136" y="105"/>
                </a:cxn>
                <a:cxn ang="0">
                  <a:pos x="122" y="109"/>
                </a:cxn>
                <a:cxn ang="0">
                  <a:pos x="108" y="111"/>
                </a:cxn>
                <a:cxn ang="0">
                  <a:pos x="96" y="115"/>
                </a:cxn>
                <a:cxn ang="0">
                  <a:pos x="85" y="119"/>
                </a:cxn>
                <a:cxn ang="0">
                  <a:pos x="79" y="123"/>
                </a:cxn>
                <a:cxn ang="0">
                  <a:pos x="74" y="126"/>
                </a:cxn>
                <a:cxn ang="0">
                  <a:pos x="71" y="131"/>
                </a:cxn>
                <a:cxn ang="0">
                  <a:pos x="70" y="139"/>
                </a:cxn>
                <a:cxn ang="0">
                  <a:pos x="68" y="146"/>
                </a:cxn>
                <a:cxn ang="0">
                  <a:pos x="64" y="153"/>
                </a:cxn>
                <a:cxn ang="0">
                  <a:pos x="60" y="161"/>
                </a:cxn>
                <a:cxn ang="0">
                  <a:pos x="54" y="166"/>
                </a:cxn>
                <a:cxn ang="0">
                  <a:pos x="48" y="170"/>
                </a:cxn>
                <a:cxn ang="0">
                  <a:pos x="17" y="152"/>
                </a:cxn>
                <a:cxn ang="0">
                  <a:pos x="3" y="129"/>
                </a:cxn>
                <a:cxn ang="0">
                  <a:pos x="0" y="101"/>
                </a:cxn>
                <a:cxn ang="0">
                  <a:pos x="10" y="73"/>
                </a:cxn>
                <a:cxn ang="0">
                  <a:pos x="26" y="45"/>
                </a:cxn>
                <a:cxn ang="0">
                  <a:pos x="48" y="22"/>
                </a:cxn>
                <a:cxn ang="0">
                  <a:pos x="72" y="5"/>
                </a:cxn>
                <a:cxn ang="0">
                  <a:pos x="96" y="0"/>
                </a:cxn>
              </a:cxnLst>
              <a:rect l="0" t="0" r="r" b="b"/>
              <a:pathLst>
                <a:path w="178" h="170">
                  <a:moveTo>
                    <a:pt x="96" y="0"/>
                  </a:moveTo>
                  <a:lnTo>
                    <a:pt x="113" y="0"/>
                  </a:lnTo>
                  <a:lnTo>
                    <a:pt x="130" y="8"/>
                  </a:lnTo>
                  <a:lnTo>
                    <a:pt x="143" y="17"/>
                  </a:lnTo>
                  <a:lnTo>
                    <a:pt x="154" y="32"/>
                  </a:lnTo>
                  <a:lnTo>
                    <a:pt x="163" y="47"/>
                  </a:lnTo>
                  <a:lnTo>
                    <a:pt x="170" y="67"/>
                  </a:lnTo>
                  <a:lnTo>
                    <a:pt x="174" y="85"/>
                  </a:lnTo>
                  <a:lnTo>
                    <a:pt x="178" y="106"/>
                  </a:lnTo>
                  <a:lnTo>
                    <a:pt x="164" y="103"/>
                  </a:lnTo>
                  <a:lnTo>
                    <a:pt x="151" y="103"/>
                  </a:lnTo>
                  <a:lnTo>
                    <a:pt x="136" y="105"/>
                  </a:lnTo>
                  <a:lnTo>
                    <a:pt x="122" y="109"/>
                  </a:lnTo>
                  <a:lnTo>
                    <a:pt x="108" y="111"/>
                  </a:lnTo>
                  <a:lnTo>
                    <a:pt x="96" y="115"/>
                  </a:lnTo>
                  <a:lnTo>
                    <a:pt x="85" y="119"/>
                  </a:lnTo>
                  <a:lnTo>
                    <a:pt x="79" y="123"/>
                  </a:lnTo>
                  <a:lnTo>
                    <a:pt x="74" y="126"/>
                  </a:lnTo>
                  <a:lnTo>
                    <a:pt x="71" y="131"/>
                  </a:lnTo>
                  <a:lnTo>
                    <a:pt x="70" y="139"/>
                  </a:lnTo>
                  <a:lnTo>
                    <a:pt x="68" y="146"/>
                  </a:lnTo>
                  <a:lnTo>
                    <a:pt x="64" y="153"/>
                  </a:lnTo>
                  <a:lnTo>
                    <a:pt x="60" y="161"/>
                  </a:lnTo>
                  <a:lnTo>
                    <a:pt x="54" y="166"/>
                  </a:lnTo>
                  <a:lnTo>
                    <a:pt x="48" y="170"/>
                  </a:lnTo>
                  <a:lnTo>
                    <a:pt x="17" y="152"/>
                  </a:lnTo>
                  <a:lnTo>
                    <a:pt x="3" y="129"/>
                  </a:lnTo>
                  <a:lnTo>
                    <a:pt x="0" y="101"/>
                  </a:lnTo>
                  <a:lnTo>
                    <a:pt x="10" y="73"/>
                  </a:lnTo>
                  <a:lnTo>
                    <a:pt x="26" y="45"/>
                  </a:lnTo>
                  <a:lnTo>
                    <a:pt x="48" y="22"/>
                  </a:lnTo>
                  <a:lnTo>
                    <a:pt x="72" y="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70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9" name="Freeform 111"/>
            <p:cNvSpPr>
              <a:spLocks/>
            </p:cNvSpPr>
            <p:nvPr/>
          </p:nvSpPr>
          <p:spPr bwMode="auto">
            <a:xfrm>
              <a:off x="5006" y="2079"/>
              <a:ext cx="209" cy="203"/>
            </a:xfrm>
            <a:custGeom>
              <a:avLst/>
              <a:gdLst/>
              <a:ahLst/>
              <a:cxnLst>
                <a:cxn ang="0">
                  <a:pos x="319" y="45"/>
                </a:cxn>
                <a:cxn ang="0">
                  <a:pos x="293" y="51"/>
                </a:cxn>
                <a:cxn ang="0">
                  <a:pos x="266" y="58"/>
                </a:cxn>
                <a:cxn ang="0">
                  <a:pos x="239" y="64"/>
                </a:cxn>
                <a:cxn ang="0">
                  <a:pos x="213" y="72"/>
                </a:cxn>
                <a:cxn ang="0">
                  <a:pos x="187" y="77"/>
                </a:cxn>
                <a:cxn ang="0">
                  <a:pos x="160" y="84"/>
                </a:cxn>
                <a:cxn ang="0">
                  <a:pos x="133" y="89"/>
                </a:cxn>
                <a:cxn ang="0">
                  <a:pos x="108" y="96"/>
                </a:cxn>
                <a:cxn ang="0">
                  <a:pos x="103" y="96"/>
                </a:cxn>
                <a:cxn ang="0">
                  <a:pos x="92" y="100"/>
                </a:cxn>
                <a:cxn ang="0">
                  <a:pos x="77" y="106"/>
                </a:cxn>
                <a:cxn ang="0">
                  <a:pos x="60" y="117"/>
                </a:cxn>
                <a:cxn ang="0">
                  <a:pos x="40" y="131"/>
                </a:cxn>
                <a:cxn ang="0">
                  <a:pos x="24" y="150"/>
                </a:cxn>
                <a:cxn ang="0">
                  <a:pos x="10" y="174"/>
                </a:cxn>
                <a:cxn ang="0">
                  <a:pos x="3" y="205"/>
                </a:cxn>
                <a:cxn ang="0">
                  <a:pos x="0" y="235"/>
                </a:cxn>
                <a:cxn ang="0">
                  <a:pos x="5" y="263"/>
                </a:cxn>
                <a:cxn ang="0">
                  <a:pos x="13" y="286"/>
                </a:cxn>
                <a:cxn ang="0">
                  <a:pos x="24" y="307"/>
                </a:cxn>
                <a:cxn ang="0">
                  <a:pos x="34" y="323"/>
                </a:cxn>
                <a:cxn ang="0">
                  <a:pos x="45" y="335"/>
                </a:cxn>
                <a:cxn ang="0">
                  <a:pos x="53" y="341"/>
                </a:cxn>
                <a:cxn ang="0">
                  <a:pos x="57" y="345"/>
                </a:cxn>
                <a:cxn ang="0">
                  <a:pos x="62" y="349"/>
                </a:cxn>
                <a:cxn ang="0">
                  <a:pos x="81" y="361"/>
                </a:cxn>
                <a:cxn ang="0">
                  <a:pos x="110" y="375"/>
                </a:cxn>
                <a:cxn ang="0">
                  <a:pos x="153" y="392"/>
                </a:cxn>
                <a:cxn ang="0">
                  <a:pos x="205" y="402"/>
                </a:cxn>
                <a:cxn ang="0">
                  <a:pos x="269" y="408"/>
                </a:cxn>
                <a:cxn ang="0">
                  <a:pos x="342" y="401"/>
                </a:cxn>
                <a:cxn ang="0">
                  <a:pos x="427" y="382"/>
                </a:cxn>
                <a:cxn ang="0">
                  <a:pos x="501" y="342"/>
                </a:cxn>
                <a:cxn ang="0">
                  <a:pos x="555" y="289"/>
                </a:cxn>
                <a:cxn ang="0">
                  <a:pos x="590" y="226"/>
                </a:cxn>
                <a:cxn ang="0">
                  <a:pos x="613" y="162"/>
                </a:cxn>
                <a:cxn ang="0">
                  <a:pos x="623" y="100"/>
                </a:cxn>
                <a:cxn ang="0">
                  <a:pos x="627" y="49"/>
                </a:cxn>
                <a:cxn ang="0">
                  <a:pos x="626" y="12"/>
                </a:cxn>
                <a:cxn ang="0">
                  <a:pos x="626" y="0"/>
                </a:cxn>
                <a:cxn ang="0">
                  <a:pos x="616" y="4"/>
                </a:cxn>
                <a:cxn ang="0">
                  <a:pos x="592" y="15"/>
                </a:cxn>
                <a:cxn ang="0">
                  <a:pos x="556" y="29"/>
                </a:cxn>
                <a:cxn ang="0">
                  <a:pos x="513" y="46"/>
                </a:cxn>
                <a:cxn ang="0">
                  <a:pos x="462" y="58"/>
                </a:cxn>
                <a:cxn ang="0">
                  <a:pos x="411" y="64"/>
                </a:cxn>
                <a:cxn ang="0">
                  <a:pos x="363" y="60"/>
                </a:cxn>
                <a:cxn ang="0">
                  <a:pos x="319" y="45"/>
                </a:cxn>
              </a:cxnLst>
              <a:rect l="0" t="0" r="r" b="b"/>
              <a:pathLst>
                <a:path w="627" h="408">
                  <a:moveTo>
                    <a:pt x="319" y="45"/>
                  </a:moveTo>
                  <a:lnTo>
                    <a:pt x="293" y="51"/>
                  </a:lnTo>
                  <a:lnTo>
                    <a:pt x="266" y="58"/>
                  </a:lnTo>
                  <a:lnTo>
                    <a:pt x="239" y="64"/>
                  </a:lnTo>
                  <a:lnTo>
                    <a:pt x="213" y="72"/>
                  </a:lnTo>
                  <a:lnTo>
                    <a:pt x="187" y="77"/>
                  </a:lnTo>
                  <a:lnTo>
                    <a:pt x="160" y="84"/>
                  </a:lnTo>
                  <a:lnTo>
                    <a:pt x="133" y="89"/>
                  </a:lnTo>
                  <a:lnTo>
                    <a:pt x="108" y="96"/>
                  </a:lnTo>
                  <a:lnTo>
                    <a:pt x="103" y="96"/>
                  </a:lnTo>
                  <a:lnTo>
                    <a:pt x="92" y="100"/>
                  </a:lnTo>
                  <a:lnTo>
                    <a:pt x="77" y="106"/>
                  </a:lnTo>
                  <a:lnTo>
                    <a:pt x="60" y="117"/>
                  </a:lnTo>
                  <a:lnTo>
                    <a:pt x="40" y="131"/>
                  </a:lnTo>
                  <a:lnTo>
                    <a:pt x="24" y="150"/>
                  </a:lnTo>
                  <a:lnTo>
                    <a:pt x="10" y="174"/>
                  </a:lnTo>
                  <a:lnTo>
                    <a:pt x="3" y="205"/>
                  </a:lnTo>
                  <a:lnTo>
                    <a:pt x="0" y="235"/>
                  </a:lnTo>
                  <a:lnTo>
                    <a:pt x="5" y="263"/>
                  </a:lnTo>
                  <a:lnTo>
                    <a:pt x="13" y="286"/>
                  </a:lnTo>
                  <a:lnTo>
                    <a:pt x="24" y="307"/>
                  </a:lnTo>
                  <a:lnTo>
                    <a:pt x="34" y="323"/>
                  </a:lnTo>
                  <a:lnTo>
                    <a:pt x="45" y="335"/>
                  </a:lnTo>
                  <a:lnTo>
                    <a:pt x="53" y="341"/>
                  </a:lnTo>
                  <a:lnTo>
                    <a:pt x="57" y="345"/>
                  </a:lnTo>
                  <a:lnTo>
                    <a:pt x="62" y="349"/>
                  </a:lnTo>
                  <a:lnTo>
                    <a:pt x="81" y="361"/>
                  </a:lnTo>
                  <a:lnTo>
                    <a:pt x="110" y="375"/>
                  </a:lnTo>
                  <a:lnTo>
                    <a:pt x="153" y="392"/>
                  </a:lnTo>
                  <a:lnTo>
                    <a:pt x="205" y="402"/>
                  </a:lnTo>
                  <a:lnTo>
                    <a:pt x="269" y="408"/>
                  </a:lnTo>
                  <a:lnTo>
                    <a:pt x="342" y="401"/>
                  </a:lnTo>
                  <a:lnTo>
                    <a:pt x="427" y="382"/>
                  </a:lnTo>
                  <a:lnTo>
                    <a:pt x="501" y="342"/>
                  </a:lnTo>
                  <a:lnTo>
                    <a:pt x="555" y="289"/>
                  </a:lnTo>
                  <a:lnTo>
                    <a:pt x="590" y="226"/>
                  </a:lnTo>
                  <a:lnTo>
                    <a:pt x="613" y="162"/>
                  </a:lnTo>
                  <a:lnTo>
                    <a:pt x="623" y="100"/>
                  </a:lnTo>
                  <a:lnTo>
                    <a:pt x="627" y="49"/>
                  </a:lnTo>
                  <a:lnTo>
                    <a:pt x="626" y="12"/>
                  </a:lnTo>
                  <a:lnTo>
                    <a:pt x="626" y="0"/>
                  </a:lnTo>
                  <a:lnTo>
                    <a:pt x="616" y="4"/>
                  </a:lnTo>
                  <a:lnTo>
                    <a:pt x="592" y="15"/>
                  </a:lnTo>
                  <a:lnTo>
                    <a:pt x="556" y="29"/>
                  </a:lnTo>
                  <a:lnTo>
                    <a:pt x="513" y="46"/>
                  </a:lnTo>
                  <a:lnTo>
                    <a:pt x="462" y="58"/>
                  </a:lnTo>
                  <a:lnTo>
                    <a:pt x="411" y="64"/>
                  </a:lnTo>
                  <a:lnTo>
                    <a:pt x="363" y="60"/>
                  </a:lnTo>
                  <a:lnTo>
                    <a:pt x="319" y="45"/>
                  </a:lnTo>
                  <a:close/>
                </a:path>
              </a:pathLst>
            </a:custGeom>
            <a:solidFill>
              <a:srgbClr val="F5C9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0" name="Freeform 112"/>
            <p:cNvSpPr>
              <a:spLocks/>
            </p:cNvSpPr>
            <p:nvPr/>
          </p:nvSpPr>
          <p:spPr bwMode="auto">
            <a:xfrm>
              <a:off x="5022" y="2096"/>
              <a:ext cx="178" cy="173"/>
            </a:xfrm>
            <a:custGeom>
              <a:avLst/>
              <a:gdLst/>
              <a:ahLst/>
              <a:cxnLst>
                <a:cxn ang="0">
                  <a:pos x="273" y="37"/>
                </a:cxn>
                <a:cxn ang="0">
                  <a:pos x="249" y="42"/>
                </a:cxn>
                <a:cxn ang="0">
                  <a:pos x="226" y="49"/>
                </a:cxn>
                <a:cxn ang="0">
                  <a:pos x="204" y="54"/>
                </a:cxn>
                <a:cxn ang="0">
                  <a:pos x="181" y="60"/>
                </a:cxn>
                <a:cxn ang="0">
                  <a:pos x="158" y="66"/>
                </a:cxn>
                <a:cxn ang="0">
                  <a:pos x="136" y="71"/>
                </a:cxn>
                <a:cxn ang="0">
                  <a:pos x="113" y="76"/>
                </a:cxn>
                <a:cxn ang="0">
                  <a:pos x="92" y="81"/>
                </a:cxn>
                <a:cxn ang="0">
                  <a:pos x="88" y="81"/>
                </a:cxn>
                <a:cxn ang="0">
                  <a:pos x="79" y="84"/>
                </a:cxn>
                <a:cxn ang="0">
                  <a:pos x="65" y="89"/>
                </a:cxn>
                <a:cxn ang="0">
                  <a:pos x="51" y="99"/>
                </a:cxn>
                <a:cxn ang="0">
                  <a:pos x="34" y="111"/>
                </a:cxn>
                <a:cxn ang="0">
                  <a:pos x="20" y="128"/>
                </a:cxn>
                <a:cxn ang="0">
                  <a:pos x="9" y="148"/>
                </a:cxn>
                <a:cxn ang="0">
                  <a:pos x="3" y="175"/>
                </a:cxn>
                <a:cxn ang="0">
                  <a:pos x="0" y="200"/>
                </a:cxn>
                <a:cxn ang="0">
                  <a:pos x="3" y="224"/>
                </a:cxn>
                <a:cxn ang="0">
                  <a:pos x="10" y="244"/>
                </a:cxn>
                <a:cxn ang="0">
                  <a:pos x="20" y="261"/>
                </a:cxn>
                <a:cxn ang="0">
                  <a:pos x="29" y="274"/>
                </a:cxn>
                <a:cxn ang="0">
                  <a:pos x="37" y="285"/>
                </a:cxn>
                <a:cxn ang="0">
                  <a:pos x="44" y="291"/>
                </a:cxn>
                <a:cxn ang="0">
                  <a:pos x="47" y="294"/>
                </a:cxn>
                <a:cxn ang="0">
                  <a:pos x="51" y="297"/>
                </a:cxn>
                <a:cxn ang="0">
                  <a:pos x="67" y="307"/>
                </a:cxn>
                <a:cxn ang="0">
                  <a:pos x="92" y="320"/>
                </a:cxn>
                <a:cxn ang="0">
                  <a:pos x="130" y="335"/>
                </a:cxn>
                <a:cxn ang="0">
                  <a:pos x="174" y="344"/>
                </a:cxn>
                <a:cxn ang="0">
                  <a:pos x="229" y="348"/>
                </a:cxn>
                <a:cxn ang="0">
                  <a:pos x="292" y="342"/>
                </a:cxn>
                <a:cxn ang="0">
                  <a:pos x="364" y="325"/>
                </a:cxn>
                <a:cxn ang="0">
                  <a:pos x="428" y="291"/>
                </a:cxn>
                <a:cxn ang="0">
                  <a:pos x="475" y="246"/>
                </a:cxn>
                <a:cxn ang="0">
                  <a:pos x="506" y="192"/>
                </a:cxn>
                <a:cxn ang="0">
                  <a:pos x="524" y="137"/>
                </a:cxn>
                <a:cxn ang="0">
                  <a:pos x="531" y="84"/>
                </a:cxn>
                <a:cxn ang="0">
                  <a:pos x="535" y="41"/>
                </a:cxn>
                <a:cxn ang="0">
                  <a:pos x="534" y="11"/>
                </a:cxn>
                <a:cxn ang="0">
                  <a:pos x="534" y="0"/>
                </a:cxn>
                <a:cxn ang="0">
                  <a:pos x="525" y="3"/>
                </a:cxn>
                <a:cxn ang="0">
                  <a:pos x="506" y="13"/>
                </a:cxn>
                <a:cxn ang="0">
                  <a:pos x="473" y="25"/>
                </a:cxn>
                <a:cxn ang="0">
                  <a:pos x="436" y="38"/>
                </a:cxn>
                <a:cxn ang="0">
                  <a:pos x="394" y="47"/>
                </a:cxn>
                <a:cxn ang="0">
                  <a:pos x="350" y="52"/>
                </a:cxn>
                <a:cxn ang="0">
                  <a:pos x="309" y="50"/>
                </a:cxn>
                <a:cxn ang="0">
                  <a:pos x="273" y="37"/>
                </a:cxn>
              </a:cxnLst>
              <a:rect l="0" t="0" r="r" b="b"/>
              <a:pathLst>
                <a:path w="535" h="348">
                  <a:moveTo>
                    <a:pt x="273" y="37"/>
                  </a:moveTo>
                  <a:lnTo>
                    <a:pt x="249" y="42"/>
                  </a:lnTo>
                  <a:lnTo>
                    <a:pt x="226" y="49"/>
                  </a:lnTo>
                  <a:lnTo>
                    <a:pt x="204" y="54"/>
                  </a:lnTo>
                  <a:lnTo>
                    <a:pt x="181" y="60"/>
                  </a:lnTo>
                  <a:lnTo>
                    <a:pt x="158" y="66"/>
                  </a:lnTo>
                  <a:lnTo>
                    <a:pt x="136" y="71"/>
                  </a:lnTo>
                  <a:lnTo>
                    <a:pt x="113" y="76"/>
                  </a:lnTo>
                  <a:lnTo>
                    <a:pt x="92" y="81"/>
                  </a:lnTo>
                  <a:lnTo>
                    <a:pt x="88" y="81"/>
                  </a:lnTo>
                  <a:lnTo>
                    <a:pt x="79" y="84"/>
                  </a:lnTo>
                  <a:lnTo>
                    <a:pt x="65" y="89"/>
                  </a:lnTo>
                  <a:lnTo>
                    <a:pt x="51" y="99"/>
                  </a:lnTo>
                  <a:lnTo>
                    <a:pt x="34" y="111"/>
                  </a:lnTo>
                  <a:lnTo>
                    <a:pt x="20" y="128"/>
                  </a:lnTo>
                  <a:lnTo>
                    <a:pt x="9" y="148"/>
                  </a:lnTo>
                  <a:lnTo>
                    <a:pt x="3" y="175"/>
                  </a:lnTo>
                  <a:lnTo>
                    <a:pt x="0" y="200"/>
                  </a:lnTo>
                  <a:lnTo>
                    <a:pt x="3" y="224"/>
                  </a:lnTo>
                  <a:lnTo>
                    <a:pt x="10" y="244"/>
                  </a:lnTo>
                  <a:lnTo>
                    <a:pt x="20" y="261"/>
                  </a:lnTo>
                  <a:lnTo>
                    <a:pt x="29" y="274"/>
                  </a:lnTo>
                  <a:lnTo>
                    <a:pt x="37" y="285"/>
                  </a:lnTo>
                  <a:lnTo>
                    <a:pt x="44" y="291"/>
                  </a:lnTo>
                  <a:lnTo>
                    <a:pt x="47" y="294"/>
                  </a:lnTo>
                  <a:lnTo>
                    <a:pt x="51" y="297"/>
                  </a:lnTo>
                  <a:lnTo>
                    <a:pt x="67" y="307"/>
                  </a:lnTo>
                  <a:lnTo>
                    <a:pt x="92" y="320"/>
                  </a:lnTo>
                  <a:lnTo>
                    <a:pt x="130" y="335"/>
                  </a:lnTo>
                  <a:lnTo>
                    <a:pt x="174" y="344"/>
                  </a:lnTo>
                  <a:lnTo>
                    <a:pt x="229" y="348"/>
                  </a:lnTo>
                  <a:lnTo>
                    <a:pt x="292" y="342"/>
                  </a:lnTo>
                  <a:lnTo>
                    <a:pt x="364" y="325"/>
                  </a:lnTo>
                  <a:lnTo>
                    <a:pt x="428" y="291"/>
                  </a:lnTo>
                  <a:lnTo>
                    <a:pt x="475" y="246"/>
                  </a:lnTo>
                  <a:lnTo>
                    <a:pt x="506" y="192"/>
                  </a:lnTo>
                  <a:lnTo>
                    <a:pt x="524" y="137"/>
                  </a:lnTo>
                  <a:lnTo>
                    <a:pt x="531" y="84"/>
                  </a:lnTo>
                  <a:lnTo>
                    <a:pt x="535" y="41"/>
                  </a:lnTo>
                  <a:lnTo>
                    <a:pt x="534" y="11"/>
                  </a:lnTo>
                  <a:lnTo>
                    <a:pt x="534" y="0"/>
                  </a:lnTo>
                  <a:lnTo>
                    <a:pt x="525" y="3"/>
                  </a:lnTo>
                  <a:lnTo>
                    <a:pt x="506" y="13"/>
                  </a:lnTo>
                  <a:lnTo>
                    <a:pt x="473" y="25"/>
                  </a:lnTo>
                  <a:lnTo>
                    <a:pt x="436" y="38"/>
                  </a:lnTo>
                  <a:lnTo>
                    <a:pt x="394" y="47"/>
                  </a:lnTo>
                  <a:lnTo>
                    <a:pt x="350" y="52"/>
                  </a:lnTo>
                  <a:lnTo>
                    <a:pt x="309" y="50"/>
                  </a:lnTo>
                  <a:lnTo>
                    <a:pt x="273" y="37"/>
                  </a:lnTo>
                  <a:close/>
                </a:path>
              </a:pathLst>
            </a:custGeom>
            <a:solidFill>
              <a:srgbClr val="F7CF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1" name="Freeform 113"/>
            <p:cNvSpPr>
              <a:spLocks/>
            </p:cNvSpPr>
            <p:nvPr/>
          </p:nvSpPr>
          <p:spPr bwMode="auto">
            <a:xfrm>
              <a:off x="5037" y="2111"/>
              <a:ext cx="149" cy="145"/>
            </a:xfrm>
            <a:custGeom>
              <a:avLst/>
              <a:gdLst/>
              <a:ahLst/>
              <a:cxnLst>
                <a:cxn ang="0">
                  <a:pos x="228" y="31"/>
                </a:cxn>
                <a:cxn ang="0">
                  <a:pos x="208" y="35"/>
                </a:cxn>
                <a:cxn ang="0">
                  <a:pos x="190" y="40"/>
                </a:cxn>
                <a:cxn ang="0">
                  <a:pos x="171" y="45"/>
                </a:cxn>
                <a:cxn ang="0">
                  <a:pos x="153" y="51"/>
                </a:cxn>
                <a:cxn ang="0">
                  <a:pos x="133" y="54"/>
                </a:cxn>
                <a:cxn ang="0">
                  <a:pos x="115" y="58"/>
                </a:cxn>
                <a:cxn ang="0">
                  <a:pos x="96" y="62"/>
                </a:cxn>
                <a:cxn ang="0">
                  <a:pos x="78" y="67"/>
                </a:cxn>
                <a:cxn ang="0">
                  <a:pos x="74" y="67"/>
                </a:cxn>
                <a:cxn ang="0">
                  <a:pos x="67" y="70"/>
                </a:cxn>
                <a:cxn ang="0">
                  <a:pos x="56" y="74"/>
                </a:cxn>
                <a:cxn ang="0">
                  <a:pos x="44" y="83"/>
                </a:cxn>
                <a:cxn ang="0">
                  <a:pos x="30" y="92"/>
                </a:cxn>
                <a:cxn ang="0">
                  <a:pos x="17" y="107"/>
                </a:cxn>
                <a:cxn ang="0">
                  <a:pos x="8" y="124"/>
                </a:cxn>
                <a:cxn ang="0">
                  <a:pos x="2" y="146"/>
                </a:cxn>
                <a:cxn ang="0">
                  <a:pos x="0" y="167"/>
                </a:cxn>
                <a:cxn ang="0">
                  <a:pos x="3" y="188"/>
                </a:cxn>
                <a:cxn ang="0">
                  <a:pos x="9" y="203"/>
                </a:cxn>
                <a:cxn ang="0">
                  <a:pos x="17" y="219"/>
                </a:cxn>
                <a:cxn ang="0">
                  <a:pos x="24" y="229"/>
                </a:cxn>
                <a:cxn ang="0">
                  <a:pos x="33" y="239"/>
                </a:cxn>
                <a:cxn ang="0">
                  <a:pos x="39" y="244"/>
                </a:cxn>
                <a:cxn ang="0">
                  <a:pos x="41" y="246"/>
                </a:cxn>
                <a:cxn ang="0">
                  <a:pos x="46" y="249"/>
                </a:cxn>
                <a:cxn ang="0">
                  <a:pos x="58" y="257"/>
                </a:cxn>
                <a:cxn ang="0">
                  <a:pos x="80" y="267"/>
                </a:cxn>
                <a:cxn ang="0">
                  <a:pos x="111" y="279"/>
                </a:cxn>
                <a:cxn ang="0">
                  <a:pos x="147" y="286"/>
                </a:cxn>
                <a:cxn ang="0">
                  <a:pos x="192" y="289"/>
                </a:cxn>
                <a:cxn ang="0">
                  <a:pos x="245" y="286"/>
                </a:cxn>
                <a:cxn ang="0">
                  <a:pos x="305" y="272"/>
                </a:cxn>
                <a:cxn ang="0">
                  <a:pos x="358" y="244"/>
                </a:cxn>
                <a:cxn ang="0">
                  <a:pos x="397" y="206"/>
                </a:cxn>
                <a:cxn ang="0">
                  <a:pos x="423" y="160"/>
                </a:cxn>
                <a:cxn ang="0">
                  <a:pos x="438" y="115"/>
                </a:cxn>
                <a:cxn ang="0">
                  <a:pos x="444" y="70"/>
                </a:cxn>
                <a:cxn ang="0">
                  <a:pos x="447" y="34"/>
                </a:cxn>
                <a:cxn ang="0">
                  <a:pos x="447" y="9"/>
                </a:cxn>
                <a:cxn ang="0">
                  <a:pos x="447" y="0"/>
                </a:cxn>
                <a:cxn ang="0">
                  <a:pos x="439" y="2"/>
                </a:cxn>
                <a:cxn ang="0">
                  <a:pos x="423" y="10"/>
                </a:cxn>
                <a:cxn ang="0">
                  <a:pos x="397" y="20"/>
                </a:cxn>
                <a:cxn ang="0">
                  <a:pos x="366" y="32"/>
                </a:cxn>
                <a:cxn ang="0">
                  <a:pos x="329" y="40"/>
                </a:cxn>
                <a:cxn ang="0">
                  <a:pos x="294" y="44"/>
                </a:cxn>
                <a:cxn ang="0">
                  <a:pos x="259" y="41"/>
                </a:cxn>
                <a:cxn ang="0">
                  <a:pos x="228" y="31"/>
                </a:cxn>
              </a:cxnLst>
              <a:rect l="0" t="0" r="r" b="b"/>
              <a:pathLst>
                <a:path w="447" h="289">
                  <a:moveTo>
                    <a:pt x="228" y="31"/>
                  </a:moveTo>
                  <a:lnTo>
                    <a:pt x="208" y="35"/>
                  </a:lnTo>
                  <a:lnTo>
                    <a:pt x="190" y="40"/>
                  </a:lnTo>
                  <a:lnTo>
                    <a:pt x="171" y="45"/>
                  </a:lnTo>
                  <a:lnTo>
                    <a:pt x="153" y="51"/>
                  </a:lnTo>
                  <a:lnTo>
                    <a:pt x="133" y="54"/>
                  </a:lnTo>
                  <a:lnTo>
                    <a:pt x="115" y="58"/>
                  </a:lnTo>
                  <a:lnTo>
                    <a:pt x="96" y="62"/>
                  </a:lnTo>
                  <a:lnTo>
                    <a:pt x="78" y="67"/>
                  </a:lnTo>
                  <a:lnTo>
                    <a:pt x="74" y="67"/>
                  </a:lnTo>
                  <a:lnTo>
                    <a:pt x="67" y="70"/>
                  </a:lnTo>
                  <a:lnTo>
                    <a:pt x="56" y="74"/>
                  </a:lnTo>
                  <a:lnTo>
                    <a:pt x="44" y="83"/>
                  </a:lnTo>
                  <a:lnTo>
                    <a:pt x="30" y="92"/>
                  </a:lnTo>
                  <a:lnTo>
                    <a:pt x="17" y="107"/>
                  </a:lnTo>
                  <a:lnTo>
                    <a:pt x="8" y="124"/>
                  </a:lnTo>
                  <a:lnTo>
                    <a:pt x="2" y="146"/>
                  </a:lnTo>
                  <a:lnTo>
                    <a:pt x="0" y="167"/>
                  </a:lnTo>
                  <a:lnTo>
                    <a:pt x="3" y="188"/>
                  </a:lnTo>
                  <a:lnTo>
                    <a:pt x="9" y="203"/>
                  </a:lnTo>
                  <a:lnTo>
                    <a:pt x="17" y="219"/>
                  </a:lnTo>
                  <a:lnTo>
                    <a:pt x="24" y="229"/>
                  </a:lnTo>
                  <a:lnTo>
                    <a:pt x="33" y="239"/>
                  </a:lnTo>
                  <a:lnTo>
                    <a:pt x="39" y="244"/>
                  </a:lnTo>
                  <a:lnTo>
                    <a:pt x="41" y="246"/>
                  </a:lnTo>
                  <a:lnTo>
                    <a:pt x="46" y="249"/>
                  </a:lnTo>
                  <a:lnTo>
                    <a:pt x="58" y="257"/>
                  </a:lnTo>
                  <a:lnTo>
                    <a:pt x="80" y="267"/>
                  </a:lnTo>
                  <a:lnTo>
                    <a:pt x="111" y="279"/>
                  </a:lnTo>
                  <a:lnTo>
                    <a:pt x="147" y="286"/>
                  </a:lnTo>
                  <a:lnTo>
                    <a:pt x="192" y="289"/>
                  </a:lnTo>
                  <a:lnTo>
                    <a:pt x="245" y="286"/>
                  </a:lnTo>
                  <a:lnTo>
                    <a:pt x="305" y="272"/>
                  </a:lnTo>
                  <a:lnTo>
                    <a:pt x="358" y="244"/>
                  </a:lnTo>
                  <a:lnTo>
                    <a:pt x="397" y="206"/>
                  </a:lnTo>
                  <a:lnTo>
                    <a:pt x="423" y="160"/>
                  </a:lnTo>
                  <a:lnTo>
                    <a:pt x="438" y="115"/>
                  </a:lnTo>
                  <a:lnTo>
                    <a:pt x="444" y="70"/>
                  </a:lnTo>
                  <a:lnTo>
                    <a:pt x="447" y="34"/>
                  </a:lnTo>
                  <a:lnTo>
                    <a:pt x="447" y="9"/>
                  </a:lnTo>
                  <a:lnTo>
                    <a:pt x="447" y="0"/>
                  </a:lnTo>
                  <a:lnTo>
                    <a:pt x="439" y="2"/>
                  </a:lnTo>
                  <a:lnTo>
                    <a:pt x="423" y="10"/>
                  </a:lnTo>
                  <a:lnTo>
                    <a:pt x="397" y="20"/>
                  </a:lnTo>
                  <a:lnTo>
                    <a:pt x="366" y="32"/>
                  </a:lnTo>
                  <a:lnTo>
                    <a:pt x="329" y="40"/>
                  </a:lnTo>
                  <a:lnTo>
                    <a:pt x="294" y="44"/>
                  </a:lnTo>
                  <a:lnTo>
                    <a:pt x="259" y="41"/>
                  </a:lnTo>
                  <a:lnTo>
                    <a:pt x="228" y="31"/>
                  </a:lnTo>
                  <a:close/>
                </a:path>
              </a:pathLst>
            </a:custGeom>
            <a:solidFill>
              <a:srgbClr val="FAD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2" name="Freeform 114"/>
            <p:cNvSpPr>
              <a:spLocks/>
            </p:cNvSpPr>
            <p:nvPr/>
          </p:nvSpPr>
          <p:spPr bwMode="auto">
            <a:xfrm>
              <a:off x="5052" y="2129"/>
              <a:ext cx="119" cy="114"/>
            </a:xfrm>
            <a:custGeom>
              <a:avLst/>
              <a:gdLst/>
              <a:ahLst/>
              <a:cxnLst>
                <a:cxn ang="0">
                  <a:pos x="182" y="22"/>
                </a:cxn>
                <a:cxn ang="0">
                  <a:pos x="166" y="26"/>
                </a:cxn>
                <a:cxn ang="0">
                  <a:pos x="152" y="30"/>
                </a:cxn>
                <a:cxn ang="0">
                  <a:pos x="137" y="34"/>
                </a:cxn>
                <a:cxn ang="0">
                  <a:pos x="122" y="39"/>
                </a:cxn>
                <a:cxn ang="0">
                  <a:pos x="107" y="42"/>
                </a:cxn>
                <a:cxn ang="0">
                  <a:pos x="93" y="46"/>
                </a:cxn>
                <a:cxn ang="0">
                  <a:pos x="77" y="48"/>
                </a:cxn>
                <a:cxn ang="0">
                  <a:pos x="63" y="52"/>
                </a:cxn>
                <a:cxn ang="0">
                  <a:pos x="60" y="52"/>
                </a:cxn>
                <a:cxn ang="0">
                  <a:pos x="53" y="53"/>
                </a:cxn>
                <a:cxn ang="0">
                  <a:pos x="45" y="57"/>
                </a:cxn>
                <a:cxn ang="0">
                  <a:pos x="35" y="64"/>
                </a:cxn>
                <a:cxn ang="0">
                  <a:pos x="24" y="72"/>
                </a:cxn>
                <a:cxn ang="0">
                  <a:pos x="14" y="83"/>
                </a:cxn>
                <a:cxn ang="0">
                  <a:pos x="5" y="96"/>
                </a:cxn>
                <a:cxn ang="0">
                  <a:pos x="2" y="115"/>
                </a:cxn>
                <a:cxn ang="0">
                  <a:pos x="0" y="132"/>
                </a:cxn>
                <a:cxn ang="0">
                  <a:pos x="2" y="147"/>
                </a:cxn>
                <a:cxn ang="0">
                  <a:pos x="7" y="160"/>
                </a:cxn>
                <a:cxn ang="0">
                  <a:pos x="14" y="174"/>
                </a:cxn>
                <a:cxn ang="0">
                  <a:pos x="19" y="181"/>
                </a:cxn>
                <a:cxn ang="0">
                  <a:pos x="25" y="188"/>
                </a:cxn>
                <a:cxn ang="0">
                  <a:pos x="29" y="192"/>
                </a:cxn>
                <a:cxn ang="0">
                  <a:pos x="32" y="194"/>
                </a:cxn>
                <a:cxn ang="0">
                  <a:pos x="35" y="197"/>
                </a:cxn>
                <a:cxn ang="0">
                  <a:pos x="46" y="204"/>
                </a:cxn>
                <a:cxn ang="0">
                  <a:pos x="62" y="211"/>
                </a:cxn>
                <a:cxn ang="0">
                  <a:pos x="87" y="221"/>
                </a:cxn>
                <a:cxn ang="0">
                  <a:pos x="117" y="226"/>
                </a:cxn>
                <a:cxn ang="0">
                  <a:pos x="154" y="228"/>
                </a:cxn>
                <a:cxn ang="0">
                  <a:pos x="196" y="224"/>
                </a:cxn>
                <a:cxn ang="0">
                  <a:pos x="244" y="214"/>
                </a:cxn>
                <a:cxn ang="0">
                  <a:pos x="286" y="192"/>
                </a:cxn>
                <a:cxn ang="0">
                  <a:pos x="317" y="162"/>
                </a:cxn>
                <a:cxn ang="0">
                  <a:pos x="337" y="127"/>
                </a:cxn>
                <a:cxn ang="0">
                  <a:pos x="350" y="91"/>
                </a:cxn>
                <a:cxn ang="0">
                  <a:pos x="355" y="56"/>
                </a:cxn>
                <a:cxn ang="0">
                  <a:pos x="358" y="27"/>
                </a:cxn>
                <a:cxn ang="0">
                  <a:pos x="358" y="6"/>
                </a:cxn>
                <a:cxn ang="0">
                  <a:pos x="358" y="0"/>
                </a:cxn>
                <a:cxn ang="0">
                  <a:pos x="353" y="1"/>
                </a:cxn>
                <a:cxn ang="0">
                  <a:pos x="338" y="8"/>
                </a:cxn>
                <a:cxn ang="0">
                  <a:pos x="317" y="16"/>
                </a:cxn>
                <a:cxn ang="0">
                  <a:pos x="293" y="25"/>
                </a:cxn>
                <a:cxn ang="0">
                  <a:pos x="264" y="30"/>
                </a:cxn>
                <a:cxn ang="0">
                  <a:pos x="235" y="32"/>
                </a:cxn>
                <a:cxn ang="0">
                  <a:pos x="206" y="31"/>
                </a:cxn>
                <a:cxn ang="0">
                  <a:pos x="182" y="22"/>
                </a:cxn>
              </a:cxnLst>
              <a:rect l="0" t="0" r="r" b="b"/>
              <a:pathLst>
                <a:path w="358" h="228">
                  <a:moveTo>
                    <a:pt x="182" y="22"/>
                  </a:moveTo>
                  <a:lnTo>
                    <a:pt x="166" y="26"/>
                  </a:lnTo>
                  <a:lnTo>
                    <a:pt x="152" y="30"/>
                  </a:lnTo>
                  <a:lnTo>
                    <a:pt x="137" y="34"/>
                  </a:lnTo>
                  <a:lnTo>
                    <a:pt x="122" y="39"/>
                  </a:lnTo>
                  <a:lnTo>
                    <a:pt x="107" y="42"/>
                  </a:lnTo>
                  <a:lnTo>
                    <a:pt x="93" y="46"/>
                  </a:lnTo>
                  <a:lnTo>
                    <a:pt x="77" y="48"/>
                  </a:lnTo>
                  <a:lnTo>
                    <a:pt x="63" y="52"/>
                  </a:lnTo>
                  <a:lnTo>
                    <a:pt x="60" y="52"/>
                  </a:lnTo>
                  <a:lnTo>
                    <a:pt x="53" y="53"/>
                  </a:lnTo>
                  <a:lnTo>
                    <a:pt x="45" y="57"/>
                  </a:lnTo>
                  <a:lnTo>
                    <a:pt x="35" y="64"/>
                  </a:lnTo>
                  <a:lnTo>
                    <a:pt x="24" y="72"/>
                  </a:lnTo>
                  <a:lnTo>
                    <a:pt x="14" y="83"/>
                  </a:lnTo>
                  <a:lnTo>
                    <a:pt x="5" y="96"/>
                  </a:lnTo>
                  <a:lnTo>
                    <a:pt x="2" y="115"/>
                  </a:lnTo>
                  <a:lnTo>
                    <a:pt x="0" y="132"/>
                  </a:lnTo>
                  <a:lnTo>
                    <a:pt x="2" y="147"/>
                  </a:lnTo>
                  <a:lnTo>
                    <a:pt x="7" y="160"/>
                  </a:lnTo>
                  <a:lnTo>
                    <a:pt x="14" y="174"/>
                  </a:lnTo>
                  <a:lnTo>
                    <a:pt x="19" y="181"/>
                  </a:lnTo>
                  <a:lnTo>
                    <a:pt x="25" y="188"/>
                  </a:lnTo>
                  <a:lnTo>
                    <a:pt x="29" y="192"/>
                  </a:lnTo>
                  <a:lnTo>
                    <a:pt x="32" y="194"/>
                  </a:lnTo>
                  <a:lnTo>
                    <a:pt x="35" y="197"/>
                  </a:lnTo>
                  <a:lnTo>
                    <a:pt x="46" y="204"/>
                  </a:lnTo>
                  <a:lnTo>
                    <a:pt x="62" y="211"/>
                  </a:lnTo>
                  <a:lnTo>
                    <a:pt x="87" y="221"/>
                  </a:lnTo>
                  <a:lnTo>
                    <a:pt x="117" y="226"/>
                  </a:lnTo>
                  <a:lnTo>
                    <a:pt x="154" y="228"/>
                  </a:lnTo>
                  <a:lnTo>
                    <a:pt x="196" y="224"/>
                  </a:lnTo>
                  <a:lnTo>
                    <a:pt x="244" y="214"/>
                  </a:lnTo>
                  <a:lnTo>
                    <a:pt x="286" y="192"/>
                  </a:lnTo>
                  <a:lnTo>
                    <a:pt x="317" y="162"/>
                  </a:lnTo>
                  <a:lnTo>
                    <a:pt x="337" y="127"/>
                  </a:lnTo>
                  <a:lnTo>
                    <a:pt x="350" y="91"/>
                  </a:lnTo>
                  <a:lnTo>
                    <a:pt x="355" y="56"/>
                  </a:lnTo>
                  <a:lnTo>
                    <a:pt x="358" y="27"/>
                  </a:lnTo>
                  <a:lnTo>
                    <a:pt x="358" y="6"/>
                  </a:lnTo>
                  <a:lnTo>
                    <a:pt x="358" y="0"/>
                  </a:lnTo>
                  <a:lnTo>
                    <a:pt x="353" y="1"/>
                  </a:lnTo>
                  <a:lnTo>
                    <a:pt x="338" y="8"/>
                  </a:lnTo>
                  <a:lnTo>
                    <a:pt x="317" y="16"/>
                  </a:lnTo>
                  <a:lnTo>
                    <a:pt x="293" y="25"/>
                  </a:lnTo>
                  <a:lnTo>
                    <a:pt x="264" y="30"/>
                  </a:lnTo>
                  <a:lnTo>
                    <a:pt x="235" y="32"/>
                  </a:lnTo>
                  <a:lnTo>
                    <a:pt x="206" y="31"/>
                  </a:lnTo>
                  <a:lnTo>
                    <a:pt x="182" y="22"/>
                  </a:lnTo>
                  <a:close/>
                </a:path>
              </a:pathLst>
            </a:custGeom>
            <a:solidFill>
              <a:srgbClr val="FFD9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3" name="Freeform 115"/>
            <p:cNvSpPr>
              <a:spLocks/>
            </p:cNvSpPr>
            <p:nvPr/>
          </p:nvSpPr>
          <p:spPr bwMode="auto">
            <a:xfrm>
              <a:off x="4722" y="2075"/>
              <a:ext cx="177" cy="195"/>
            </a:xfrm>
            <a:custGeom>
              <a:avLst/>
              <a:gdLst/>
              <a:ahLst/>
              <a:cxnLst>
                <a:cxn ang="0">
                  <a:pos x="263" y="27"/>
                </a:cxn>
                <a:cxn ang="0">
                  <a:pos x="284" y="32"/>
                </a:cxn>
                <a:cxn ang="0">
                  <a:pos x="306" y="39"/>
                </a:cxn>
                <a:cxn ang="0">
                  <a:pos x="329" y="44"/>
                </a:cxn>
                <a:cxn ang="0">
                  <a:pos x="352" y="51"/>
                </a:cxn>
                <a:cxn ang="0">
                  <a:pos x="373" y="56"/>
                </a:cxn>
                <a:cxn ang="0">
                  <a:pos x="395" y="61"/>
                </a:cxn>
                <a:cxn ang="0">
                  <a:pos x="418" y="65"/>
                </a:cxn>
                <a:cxn ang="0">
                  <a:pos x="442" y="70"/>
                </a:cxn>
                <a:cxn ang="0">
                  <a:pos x="445" y="70"/>
                </a:cxn>
                <a:cxn ang="0">
                  <a:pos x="453" y="73"/>
                </a:cxn>
                <a:cxn ang="0">
                  <a:pos x="465" y="78"/>
                </a:cxn>
                <a:cxn ang="0">
                  <a:pos x="481" y="89"/>
                </a:cxn>
                <a:cxn ang="0">
                  <a:pos x="496" y="102"/>
                </a:cxn>
                <a:cxn ang="0">
                  <a:pos x="511" y="120"/>
                </a:cxn>
                <a:cxn ang="0">
                  <a:pos x="522" y="143"/>
                </a:cxn>
                <a:cxn ang="0">
                  <a:pos x="531" y="175"/>
                </a:cxn>
                <a:cxn ang="0">
                  <a:pos x="531" y="205"/>
                </a:cxn>
                <a:cxn ang="0">
                  <a:pos x="527" y="232"/>
                </a:cxn>
                <a:cxn ang="0">
                  <a:pos x="518" y="257"/>
                </a:cxn>
                <a:cxn ang="0">
                  <a:pos x="511" y="278"/>
                </a:cxn>
                <a:cxn ang="0">
                  <a:pos x="501" y="294"/>
                </a:cxn>
                <a:cxn ang="0">
                  <a:pos x="493" y="307"/>
                </a:cxn>
                <a:cxn ang="0">
                  <a:pos x="487" y="313"/>
                </a:cxn>
                <a:cxn ang="0">
                  <a:pos x="486" y="317"/>
                </a:cxn>
                <a:cxn ang="0">
                  <a:pos x="479" y="321"/>
                </a:cxn>
                <a:cxn ang="0">
                  <a:pos x="463" y="334"/>
                </a:cxn>
                <a:cxn ang="0">
                  <a:pos x="436" y="350"/>
                </a:cxn>
                <a:cxn ang="0">
                  <a:pos x="402" y="368"/>
                </a:cxn>
                <a:cxn ang="0">
                  <a:pos x="356" y="381"/>
                </a:cxn>
                <a:cxn ang="0">
                  <a:pos x="302" y="389"/>
                </a:cxn>
                <a:cxn ang="0">
                  <a:pos x="240" y="386"/>
                </a:cxn>
                <a:cxn ang="0">
                  <a:pos x="171" y="371"/>
                </a:cxn>
                <a:cxn ang="0">
                  <a:pos x="106" y="335"/>
                </a:cxn>
                <a:cxn ang="0">
                  <a:pos x="61" y="284"/>
                </a:cxn>
                <a:cxn ang="0">
                  <a:pos x="30" y="223"/>
                </a:cxn>
                <a:cxn ang="0">
                  <a:pos x="13" y="160"/>
                </a:cxn>
                <a:cxn ang="0">
                  <a:pos x="2" y="98"/>
                </a:cxn>
                <a:cxn ang="0">
                  <a:pos x="0" y="48"/>
                </a:cxn>
                <a:cxn ang="0">
                  <a:pos x="2" y="12"/>
                </a:cxn>
                <a:cxn ang="0">
                  <a:pos x="3" y="0"/>
                </a:cxn>
                <a:cxn ang="0">
                  <a:pos x="10" y="2"/>
                </a:cxn>
                <a:cxn ang="0">
                  <a:pos x="30" y="13"/>
                </a:cxn>
                <a:cxn ang="0">
                  <a:pos x="59" y="26"/>
                </a:cxn>
                <a:cxn ang="0">
                  <a:pos x="98" y="39"/>
                </a:cxn>
                <a:cxn ang="0">
                  <a:pos x="138" y="48"/>
                </a:cxn>
                <a:cxn ang="0">
                  <a:pos x="182" y="51"/>
                </a:cxn>
                <a:cxn ang="0">
                  <a:pos x="223" y="44"/>
                </a:cxn>
                <a:cxn ang="0">
                  <a:pos x="263" y="27"/>
                </a:cxn>
              </a:cxnLst>
              <a:rect l="0" t="0" r="r" b="b"/>
              <a:pathLst>
                <a:path w="531" h="389">
                  <a:moveTo>
                    <a:pt x="263" y="27"/>
                  </a:moveTo>
                  <a:lnTo>
                    <a:pt x="284" y="32"/>
                  </a:lnTo>
                  <a:lnTo>
                    <a:pt x="306" y="39"/>
                  </a:lnTo>
                  <a:lnTo>
                    <a:pt x="329" y="44"/>
                  </a:lnTo>
                  <a:lnTo>
                    <a:pt x="352" y="51"/>
                  </a:lnTo>
                  <a:lnTo>
                    <a:pt x="373" y="56"/>
                  </a:lnTo>
                  <a:lnTo>
                    <a:pt x="395" y="61"/>
                  </a:lnTo>
                  <a:lnTo>
                    <a:pt x="418" y="65"/>
                  </a:lnTo>
                  <a:lnTo>
                    <a:pt x="442" y="70"/>
                  </a:lnTo>
                  <a:lnTo>
                    <a:pt x="445" y="70"/>
                  </a:lnTo>
                  <a:lnTo>
                    <a:pt x="453" y="73"/>
                  </a:lnTo>
                  <a:lnTo>
                    <a:pt x="465" y="78"/>
                  </a:lnTo>
                  <a:lnTo>
                    <a:pt x="481" y="89"/>
                  </a:lnTo>
                  <a:lnTo>
                    <a:pt x="496" y="102"/>
                  </a:lnTo>
                  <a:lnTo>
                    <a:pt x="511" y="120"/>
                  </a:lnTo>
                  <a:lnTo>
                    <a:pt x="522" y="143"/>
                  </a:lnTo>
                  <a:lnTo>
                    <a:pt x="531" y="175"/>
                  </a:lnTo>
                  <a:lnTo>
                    <a:pt x="531" y="205"/>
                  </a:lnTo>
                  <a:lnTo>
                    <a:pt x="527" y="232"/>
                  </a:lnTo>
                  <a:lnTo>
                    <a:pt x="518" y="257"/>
                  </a:lnTo>
                  <a:lnTo>
                    <a:pt x="511" y="278"/>
                  </a:lnTo>
                  <a:lnTo>
                    <a:pt x="501" y="294"/>
                  </a:lnTo>
                  <a:lnTo>
                    <a:pt x="493" y="307"/>
                  </a:lnTo>
                  <a:lnTo>
                    <a:pt x="487" y="313"/>
                  </a:lnTo>
                  <a:lnTo>
                    <a:pt x="486" y="317"/>
                  </a:lnTo>
                  <a:lnTo>
                    <a:pt x="479" y="321"/>
                  </a:lnTo>
                  <a:lnTo>
                    <a:pt x="463" y="334"/>
                  </a:lnTo>
                  <a:lnTo>
                    <a:pt x="436" y="350"/>
                  </a:lnTo>
                  <a:lnTo>
                    <a:pt x="402" y="368"/>
                  </a:lnTo>
                  <a:lnTo>
                    <a:pt x="356" y="381"/>
                  </a:lnTo>
                  <a:lnTo>
                    <a:pt x="302" y="389"/>
                  </a:lnTo>
                  <a:lnTo>
                    <a:pt x="240" y="386"/>
                  </a:lnTo>
                  <a:lnTo>
                    <a:pt x="171" y="371"/>
                  </a:lnTo>
                  <a:lnTo>
                    <a:pt x="106" y="335"/>
                  </a:lnTo>
                  <a:lnTo>
                    <a:pt x="61" y="284"/>
                  </a:lnTo>
                  <a:lnTo>
                    <a:pt x="30" y="223"/>
                  </a:lnTo>
                  <a:lnTo>
                    <a:pt x="13" y="160"/>
                  </a:lnTo>
                  <a:lnTo>
                    <a:pt x="2" y="98"/>
                  </a:lnTo>
                  <a:lnTo>
                    <a:pt x="0" y="48"/>
                  </a:lnTo>
                  <a:lnTo>
                    <a:pt x="2" y="12"/>
                  </a:lnTo>
                  <a:lnTo>
                    <a:pt x="3" y="0"/>
                  </a:lnTo>
                  <a:lnTo>
                    <a:pt x="10" y="2"/>
                  </a:lnTo>
                  <a:lnTo>
                    <a:pt x="30" y="13"/>
                  </a:lnTo>
                  <a:lnTo>
                    <a:pt x="59" y="26"/>
                  </a:lnTo>
                  <a:lnTo>
                    <a:pt x="98" y="39"/>
                  </a:lnTo>
                  <a:lnTo>
                    <a:pt x="138" y="48"/>
                  </a:lnTo>
                  <a:lnTo>
                    <a:pt x="182" y="51"/>
                  </a:lnTo>
                  <a:lnTo>
                    <a:pt x="223" y="44"/>
                  </a:lnTo>
                  <a:lnTo>
                    <a:pt x="263" y="27"/>
                  </a:lnTo>
                  <a:close/>
                </a:path>
              </a:pathLst>
            </a:custGeom>
            <a:solidFill>
              <a:srgbClr val="F5C9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4" name="Freeform 116"/>
            <p:cNvSpPr>
              <a:spLocks/>
            </p:cNvSpPr>
            <p:nvPr/>
          </p:nvSpPr>
          <p:spPr bwMode="auto">
            <a:xfrm>
              <a:off x="4734" y="2091"/>
              <a:ext cx="152" cy="166"/>
            </a:xfrm>
            <a:custGeom>
              <a:avLst/>
              <a:gdLst/>
              <a:ahLst/>
              <a:cxnLst>
                <a:cxn ang="0">
                  <a:pos x="226" y="25"/>
                </a:cxn>
                <a:cxn ang="0">
                  <a:pos x="243" y="29"/>
                </a:cxn>
                <a:cxn ang="0">
                  <a:pos x="262" y="34"/>
                </a:cxn>
                <a:cxn ang="0">
                  <a:pos x="281" y="39"/>
                </a:cxn>
                <a:cxn ang="0">
                  <a:pos x="301" y="45"/>
                </a:cxn>
                <a:cxn ang="0">
                  <a:pos x="319" y="47"/>
                </a:cxn>
                <a:cxn ang="0">
                  <a:pos x="339" y="51"/>
                </a:cxn>
                <a:cxn ang="0">
                  <a:pos x="358" y="55"/>
                </a:cxn>
                <a:cxn ang="0">
                  <a:pos x="378" y="59"/>
                </a:cxn>
                <a:cxn ang="0">
                  <a:pos x="380" y="59"/>
                </a:cxn>
                <a:cxn ang="0">
                  <a:pos x="388" y="61"/>
                </a:cxn>
                <a:cxn ang="0">
                  <a:pos x="398" y="65"/>
                </a:cxn>
                <a:cxn ang="0">
                  <a:pos x="412" y="75"/>
                </a:cxn>
                <a:cxn ang="0">
                  <a:pos x="425" y="86"/>
                </a:cxn>
                <a:cxn ang="0">
                  <a:pos x="437" y="102"/>
                </a:cxn>
                <a:cxn ang="0">
                  <a:pos x="447" y="122"/>
                </a:cxn>
                <a:cxn ang="0">
                  <a:pos x="454" y="149"/>
                </a:cxn>
                <a:cxn ang="0">
                  <a:pos x="454" y="175"/>
                </a:cxn>
                <a:cxn ang="0">
                  <a:pos x="452" y="199"/>
                </a:cxn>
                <a:cxn ang="0">
                  <a:pos x="444" y="219"/>
                </a:cxn>
                <a:cxn ang="0">
                  <a:pos x="439" y="238"/>
                </a:cxn>
                <a:cxn ang="0">
                  <a:pos x="430" y="251"/>
                </a:cxn>
                <a:cxn ang="0">
                  <a:pos x="423" y="261"/>
                </a:cxn>
                <a:cxn ang="0">
                  <a:pos x="418" y="268"/>
                </a:cxn>
                <a:cxn ang="0">
                  <a:pos x="416" y="270"/>
                </a:cxn>
                <a:cxn ang="0">
                  <a:pos x="411" y="273"/>
                </a:cxn>
                <a:cxn ang="0">
                  <a:pos x="397" y="285"/>
                </a:cxn>
                <a:cxn ang="0">
                  <a:pos x="374" y="298"/>
                </a:cxn>
                <a:cxn ang="0">
                  <a:pos x="344" y="313"/>
                </a:cxn>
                <a:cxn ang="0">
                  <a:pos x="305" y="324"/>
                </a:cxn>
                <a:cxn ang="0">
                  <a:pos x="258" y="332"/>
                </a:cxn>
                <a:cxn ang="0">
                  <a:pos x="205" y="329"/>
                </a:cxn>
                <a:cxn ang="0">
                  <a:pos x="145" y="316"/>
                </a:cxn>
                <a:cxn ang="0">
                  <a:pos x="89" y="286"/>
                </a:cxn>
                <a:cxn ang="0">
                  <a:pos x="51" y="243"/>
                </a:cxn>
                <a:cxn ang="0">
                  <a:pos x="24" y="191"/>
                </a:cxn>
                <a:cxn ang="0">
                  <a:pos x="10" y="137"/>
                </a:cxn>
                <a:cxn ang="0">
                  <a:pos x="1" y="85"/>
                </a:cxn>
                <a:cxn ang="0">
                  <a:pos x="0" y="41"/>
                </a:cxn>
                <a:cxn ang="0">
                  <a:pos x="1" y="11"/>
                </a:cxn>
                <a:cxn ang="0">
                  <a:pos x="3" y="0"/>
                </a:cxn>
                <a:cxn ang="0">
                  <a:pos x="8" y="3"/>
                </a:cxn>
                <a:cxn ang="0">
                  <a:pos x="25" y="12"/>
                </a:cxn>
                <a:cxn ang="0">
                  <a:pos x="51" y="22"/>
                </a:cxn>
                <a:cxn ang="0">
                  <a:pos x="83" y="34"/>
                </a:cxn>
                <a:cxn ang="0">
                  <a:pos x="118" y="41"/>
                </a:cxn>
                <a:cxn ang="0">
                  <a:pos x="157" y="45"/>
                </a:cxn>
                <a:cxn ang="0">
                  <a:pos x="192" y="39"/>
                </a:cxn>
                <a:cxn ang="0">
                  <a:pos x="226" y="25"/>
                </a:cxn>
              </a:cxnLst>
              <a:rect l="0" t="0" r="r" b="b"/>
              <a:pathLst>
                <a:path w="454" h="332">
                  <a:moveTo>
                    <a:pt x="226" y="25"/>
                  </a:moveTo>
                  <a:lnTo>
                    <a:pt x="243" y="29"/>
                  </a:lnTo>
                  <a:lnTo>
                    <a:pt x="262" y="34"/>
                  </a:lnTo>
                  <a:lnTo>
                    <a:pt x="281" y="39"/>
                  </a:lnTo>
                  <a:lnTo>
                    <a:pt x="301" y="45"/>
                  </a:lnTo>
                  <a:lnTo>
                    <a:pt x="319" y="47"/>
                  </a:lnTo>
                  <a:lnTo>
                    <a:pt x="339" y="51"/>
                  </a:lnTo>
                  <a:lnTo>
                    <a:pt x="358" y="55"/>
                  </a:lnTo>
                  <a:lnTo>
                    <a:pt x="378" y="59"/>
                  </a:lnTo>
                  <a:lnTo>
                    <a:pt x="380" y="59"/>
                  </a:lnTo>
                  <a:lnTo>
                    <a:pt x="388" y="61"/>
                  </a:lnTo>
                  <a:lnTo>
                    <a:pt x="398" y="65"/>
                  </a:lnTo>
                  <a:lnTo>
                    <a:pt x="412" y="75"/>
                  </a:lnTo>
                  <a:lnTo>
                    <a:pt x="425" y="86"/>
                  </a:lnTo>
                  <a:lnTo>
                    <a:pt x="437" y="102"/>
                  </a:lnTo>
                  <a:lnTo>
                    <a:pt x="447" y="122"/>
                  </a:lnTo>
                  <a:lnTo>
                    <a:pt x="454" y="149"/>
                  </a:lnTo>
                  <a:lnTo>
                    <a:pt x="454" y="175"/>
                  </a:lnTo>
                  <a:lnTo>
                    <a:pt x="452" y="199"/>
                  </a:lnTo>
                  <a:lnTo>
                    <a:pt x="444" y="219"/>
                  </a:lnTo>
                  <a:lnTo>
                    <a:pt x="439" y="238"/>
                  </a:lnTo>
                  <a:lnTo>
                    <a:pt x="430" y="251"/>
                  </a:lnTo>
                  <a:lnTo>
                    <a:pt x="423" y="261"/>
                  </a:lnTo>
                  <a:lnTo>
                    <a:pt x="418" y="268"/>
                  </a:lnTo>
                  <a:lnTo>
                    <a:pt x="416" y="270"/>
                  </a:lnTo>
                  <a:lnTo>
                    <a:pt x="411" y="273"/>
                  </a:lnTo>
                  <a:lnTo>
                    <a:pt x="397" y="285"/>
                  </a:lnTo>
                  <a:lnTo>
                    <a:pt x="374" y="298"/>
                  </a:lnTo>
                  <a:lnTo>
                    <a:pt x="344" y="313"/>
                  </a:lnTo>
                  <a:lnTo>
                    <a:pt x="305" y="324"/>
                  </a:lnTo>
                  <a:lnTo>
                    <a:pt x="258" y="332"/>
                  </a:lnTo>
                  <a:lnTo>
                    <a:pt x="205" y="329"/>
                  </a:lnTo>
                  <a:lnTo>
                    <a:pt x="145" y="316"/>
                  </a:lnTo>
                  <a:lnTo>
                    <a:pt x="89" y="286"/>
                  </a:lnTo>
                  <a:lnTo>
                    <a:pt x="51" y="243"/>
                  </a:lnTo>
                  <a:lnTo>
                    <a:pt x="24" y="191"/>
                  </a:lnTo>
                  <a:lnTo>
                    <a:pt x="10" y="137"/>
                  </a:lnTo>
                  <a:lnTo>
                    <a:pt x="1" y="85"/>
                  </a:lnTo>
                  <a:lnTo>
                    <a:pt x="0" y="41"/>
                  </a:lnTo>
                  <a:lnTo>
                    <a:pt x="1" y="11"/>
                  </a:lnTo>
                  <a:lnTo>
                    <a:pt x="3" y="0"/>
                  </a:lnTo>
                  <a:lnTo>
                    <a:pt x="8" y="3"/>
                  </a:lnTo>
                  <a:lnTo>
                    <a:pt x="25" y="12"/>
                  </a:lnTo>
                  <a:lnTo>
                    <a:pt x="51" y="22"/>
                  </a:lnTo>
                  <a:lnTo>
                    <a:pt x="83" y="34"/>
                  </a:lnTo>
                  <a:lnTo>
                    <a:pt x="118" y="41"/>
                  </a:lnTo>
                  <a:lnTo>
                    <a:pt x="157" y="45"/>
                  </a:lnTo>
                  <a:lnTo>
                    <a:pt x="192" y="39"/>
                  </a:lnTo>
                  <a:lnTo>
                    <a:pt x="226" y="25"/>
                  </a:lnTo>
                  <a:close/>
                </a:path>
              </a:pathLst>
            </a:custGeom>
            <a:solidFill>
              <a:srgbClr val="F7CF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5" name="Freeform 117"/>
            <p:cNvSpPr>
              <a:spLocks/>
            </p:cNvSpPr>
            <p:nvPr/>
          </p:nvSpPr>
          <p:spPr bwMode="auto">
            <a:xfrm>
              <a:off x="4747" y="2105"/>
              <a:ext cx="126" cy="139"/>
            </a:xfrm>
            <a:custGeom>
              <a:avLst/>
              <a:gdLst/>
              <a:ahLst/>
              <a:cxnLst>
                <a:cxn ang="0">
                  <a:pos x="186" y="22"/>
                </a:cxn>
                <a:cxn ang="0">
                  <a:pos x="202" y="26"/>
                </a:cxn>
                <a:cxn ang="0">
                  <a:pos x="217" y="30"/>
                </a:cxn>
                <a:cxn ang="0">
                  <a:pos x="233" y="34"/>
                </a:cxn>
                <a:cxn ang="0">
                  <a:pos x="250" y="38"/>
                </a:cxn>
                <a:cxn ang="0">
                  <a:pos x="265" y="40"/>
                </a:cxn>
                <a:cxn ang="0">
                  <a:pos x="281" y="44"/>
                </a:cxn>
                <a:cxn ang="0">
                  <a:pos x="296" y="47"/>
                </a:cxn>
                <a:cxn ang="0">
                  <a:pos x="313" y="51"/>
                </a:cxn>
                <a:cxn ang="0">
                  <a:pos x="315" y="51"/>
                </a:cxn>
                <a:cxn ang="0">
                  <a:pos x="320" y="53"/>
                </a:cxn>
                <a:cxn ang="0">
                  <a:pos x="329" y="56"/>
                </a:cxn>
                <a:cxn ang="0">
                  <a:pos x="342" y="64"/>
                </a:cxn>
                <a:cxn ang="0">
                  <a:pos x="351" y="73"/>
                </a:cxn>
                <a:cxn ang="0">
                  <a:pos x="363" y="86"/>
                </a:cxn>
                <a:cxn ang="0">
                  <a:pos x="371" y="103"/>
                </a:cxn>
                <a:cxn ang="0">
                  <a:pos x="378" y="125"/>
                </a:cxn>
                <a:cxn ang="0">
                  <a:pos x="378" y="147"/>
                </a:cxn>
                <a:cxn ang="0">
                  <a:pos x="375" y="167"/>
                </a:cxn>
                <a:cxn ang="0">
                  <a:pos x="370" y="184"/>
                </a:cxn>
                <a:cxn ang="0">
                  <a:pos x="364" y="200"/>
                </a:cxn>
                <a:cxn ang="0">
                  <a:pos x="357" y="210"/>
                </a:cxn>
                <a:cxn ang="0">
                  <a:pos x="351" y="219"/>
                </a:cxn>
                <a:cxn ang="0">
                  <a:pos x="346" y="224"/>
                </a:cxn>
                <a:cxn ang="0">
                  <a:pos x="346" y="227"/>
                </a:cxn>
                <a:cxn ang="0">
                  <a:pos x="342" y="230"/>
                </a:cxn>
                <a:cxn ang="0">
                  <a:pos x="330" y="239"/>
                </a:cxn>
                <a:cxn ang="0">
                  <a:pos x="311" y="251"/>
                </a:cxn>
                <a:cxn ang="0">
                  <a:pos x="285" y="264"/>
                </a:cxn>
                <a:cxn ang="0">
                  <a:pos x="251" y="273"/>
                </a:cxn>
                <a:cxn ang="0">
                  <a:pos x="215" y="278"/>
                </a:cxn>
                <a:cxn ang="0">
                  <a:pos x="169" y="277"/>
                </a:cxn>
                <a:cxn ang="0">
                  <a:pos x="120" y="266"/>
                </a:cxn>
                <a:cxn ang="0">
                  <a:pos x="73" y="240"/>
                </a:cxn>
                <a:cxn ang="0">
                  <a:pos x="41" y="204"/>
                </a:cxn>
                <a:cxn ang="0">
                  <a:pos x="20" y="160"/>
                </a:cxn>
                <a:cxn ang="0">
                  <a:pos x="7" y="115"/>
                </a:cxn>
                <a:cxn ang="0">
                  <a:pos x="1" y="70"/>
                </a:cxn>
                <a:cxn ang="0">
                  <a:pos x="0" y="34"/>
                </a:cxn>
                <a:cxn ang="0">
                  <a:pos x="0" y="9"/>
                </a:cxn>
                <a:cxn ang="0">
                  <a:pos x="1" y="0"/>
                </a:cxn>
                <a:cxn ang="0">
                  <a:pos x="6" y="2"/>
                </a:cxn>
                <a:cxn ang="0">
                  <a:pos x="20" y="9"/>
                </a:cxn>
                <a:cxn ang="0">
                  <a:pos x="41" y="18"/>
                </a:cxn>
                <a:cxn ang="0">
                  <a:pos x="68" y="29"/>
                </a:cxn>
                <a:cxn ang="0">
                  <a:pos x="96" y="35"/>
                </a:cxn>
                <a:cxn ang="0">
                  <a:pos x="128" y="38"/>
                </a:cxn>
                <a:cxn ang="0">
                  <a:pos x="158" y="34"/>
                </a:cxn>
                <a:cxn ang="0">
                  <a:pos x="186" y="22"/>
                </a:cxn>
              </a:cxnLst>
              <a:rect l="0" t="0" r="r" b="b"/>
              <a:pathLst>
                <a:path w="378" h="278">
                  <a:moveTo>
                    <a:pt x="186" y="22"/>
                  </a:moveTo>
                  <a:lnTo>
                    <a:pt x="202" y="26"/>
                  </a:lnTo>
                  <a:lnTo>
                    <a:pt x="217" y="30"/>
                  </a:lnTo>
                  <a:lnTo>
                    <a:pt x="233" y="34"/>
                  </a:lnTo>
                  <a:lnTo>
                    <a:pt x="250" y="38"/>
                  </a:lnTo>
                  <a:lnTo>
                    <a:pt x="265" y="40"/>
                  </a:lnTo>
                  <a:lnTo>
                    <a:pt x="281" y="44"/>
                  </a:lnTo>
                  <a:lnTo>
                    <a:pt x="296" y="47"/>
                  </a:lnTo>
                  <a:lnTo>
                    <a:pt x="313" y="51"/>
                  </a:lnTo>
                  <a:lnTo>
                    <a:pt x="315" y="51"/>
                  </a:lnTo>
                  <a:lnTo>
                    <a:pt x="320" y="53"/>
                  </a:lnTo>
                  <a:lnTo>
                    <a:pt x="329" y="56"/>
                  </a:lnTo>
                  <a:lnTo>
                    <a:pt x="342" y="64"/>
                  </a:lnTo>
                  <a:lnTo>
                    <a:pt x="351" y="73"/>
                  </a:lnTo>
                  <a:lnTo>
                    <a:pt x="363" y="86"/>
                  </a:lnTo>
                  <a:lnTo>
                    <a:pt x="371" y="103"/>
                  </a:lnTo>
                  <a:lnTo>
                    <a:pt x="378" y="125"/>
                  </a:lnTo>
                  <a:lnTo>
                    <a:pt x="378" y="147"/>
                  </a:lnTo>
                  <a:lnTo>
                    <a:pt x="375" y="167"/>
                  </a:lnTo>
                  <a:lnTo>
                    <a:pt x="370" y="184"/>
                  </a:lnTo>
                  <a:lnTo>
                    <a:pt x="364" y="200"/>
                  </a:lnTo>
                  <a:lnTo>
                    <a:pt x="357" y="210"/>
                  </a:lnTo>
                  <a:lnTo>
                    <a:pt x="351" y="219"/>
                  </a:lnTo>
                  <a:lnTo>
                    <a:pt x="346" y="224"/>
                  </a:lnTo>
                  <a:lnTo>
                    <a:pt x="346" y="227"/>
                  </a:lnTo>
                  <a:lnTo>
                    <a:pt x="342" y="230"/>
                  </a:lnTo>
                  <a:lnTo>
                    <a:pt x="330" y="239"/>
                  </a:lnTo>
                  <a:lnTo>
                    <a:pt x="311" y="251"/>
                  </a:lnTo>
                  <a:lnTo>
                    <a:pt x="285" y="264"/>
                  </a:lnTo>
                  <a:lnTo>
                    <a:pt x="251" y="273"/>
                  </a:lnTo>
                  <a:lnTo>
                    <a:pt x="215" y="278"/>
                  </a:lnTo>
                  <a:lnTo>
                    <a:pt x="169" y="277"/>
                  </a:lnTo>
                  <a:lnTo>
                    <a:pt x="120" y="266"/>
                  </a:lnTo>
                  <a:lnTo>
                    <a:pt x="73" y="240"/>
                  </a:lnTo>
                  <a:lnTo>
                    <a:pt x="41" y="204"/>
                  </a:lnTo>
                  <a:lnTo>
                    <a:pt x="20" y="160"/>
                  </a:lnTo>
                  <a:lnTo>
                    <a:pt x="7" y="115"/>
                  </a:lnTo>
                  <a:lnTo>
                    <a:pt x="1" y="70"/>
                  </a:lnTo>
                  <a:lnTo>
                    <a:pt x="0" y="34"/>
                  </a:lnTo>
                  <a:lnTo>
                    <a:pt x="0" y="9"/>
                  </a:lnTo>
                  <a:lnTo>
                    <a:pt x="1" y="0"/>
                  </a:lnTo>
                  <a:lnTo>
                    <a:pt x="6" y="2"/>
                  </a:lnTo>
                  <a:lnTo>
                    <a:pt x="20" y="9"/>
                  </a:lnTo>
                  <a:lnTo>
                    <a:pt x="41" y="18"/>
                  </a:lnTo>
                  <a:lnTo>
                    <a:pt x="68" y="29"/>
                  </a:lnTo>
                  <a:lnTo>
                    <a:pt x="96" y="35"/>
                  </a:lnTo>
                  <a:lnTo>
                    <a:pt x="128" y="38"/>
                  </a:lnTo>
                  <a:lnTo>
                    <a:pt x="158" y="34"/>
                  </a:lnTo>
                  <a:lnTo>
                    <a:pt x="186" y="22"/>
                  </a:lnTo>
                  <a:close/>
                </a:path>
              </a:pathLst>
            </a:custGeom>
            <a:solidFill>
              <a:srgbClr val="FAD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6" name="Freeform 118"/>
            <p:cNvSpPr>
              <a:spLocks/>
            </p:cNvSpPr>
            <p:nvPr/>
          </p:nvSpPr>
          <p:spPr bwMode="auto">
            <a:xfrm>
              <a:off x="4759" y="2121"/>
              <a:ext cx="101" cy="111"/>
            </a:xfrm>
            <a:custGeom>
              <a:avLst/>
              <a:gdLst/>
              <a:ahLst/>
              <a:cxnLst>
                <a:cxn ang="0">
                  <a:pos x="151" y="17"/>
                </a:cxn>
                <a:cxn ang="0">
                  <a:pos x="163" y="20"/>
                </a:cxn>
                <a:cxn ang="0">
                  <a:pos x="175" y="24"/>
                </a:cxn>
                <a:cxn ang="0">
                  <a:pos x="188" y="26"/>
                </a:cxn>
                <a:cxn ang="0">
                  <a:pos x="201" y="30"/>
                </a:cxn>
                <a:cxn ang="0">
                  <a:pos x="213" y="33"/>
                </a:cxn>
                <a:cxn ang="0">
                  <a:pos x="226" y="35"/>
                </a:cxn>
                <a:cxn ang="0">
                  <a:pos x="239" y="38"/>
                </a:cxn>
                <a:cxn ang="0">
                  <a:pos x="252" y="42"/>
                </a:cxn>
                <a:cxn ang="0">
                  <a:pos x="253" y="42"/>
                </a:cxn>
                <a:cxn ang="0">
                  <a:pos x="259" y="43"/>
                </a:cxn>
                <a:cxn ang="0">
                  <a:pos x="266" y="46"/>
                </a:cxn>
                <a:cxn ang="0">
                  <a:pos x="274" y="52"/>
                </a:cxn>
                <a:cxn ang="0">
                  <a:pos x="283" y="59"/>
                </a:cxn>
                <a:cxn ang="0">
                  <a:pos x="291" y="69"/>
                </a:cxn>
                <a:cxn ang="0">
                  <a:pos x="298" y="82"/>
                </a:cxn>
                <a:cxn ang="0">
                  <a:pos x="304" y="101"/>
                </a:cxn>
                <a:cxn ang="0">
                  <a:pos x="304" y="118"/>
                </a:cxn>
                <a:cxn ang="0">
                  <a:pos x="301" y="133"/>
                </a:cxn>
                <a:cxn ang="0">
                  <a:pos x="297" y="146"/>
                </a:cxn>
                <a:cxn ang="0">
                  <a:pos x="292" y="159"/>
                </a:cxn>
                <a:cxn ang="0">
                  <a:pos x="285" y="167"/>
                </a:cxn>
                <a:cxn ang="0">
                  <a:pos x="281" y="175"/>
                </a:cxn>
                <a:cxn ang="0">
                  <a:pos x="277" y="179"/>
                </a:cxn>
                <a:cxn ang="0">
                  <a:pos x="277" y="182"/>
                </a:cxn>
                <a:cxn ang="0">
                  <a:pos x="273" y="184"/>
                </a:cxn>
                <a:cxn ang="0">
                  <a:pos x="264" y="191"/>
                </a:cxn>
                <a:cxn ang="0">
                  <a:pos x="249" y="200"/>
                </a:cxn>
                <a:cxn ang="0">
                  <a:pos x="229" y="210"/>
                </a:cxn>
                <a:cxn ang="0">
                  <a:pos x="202" y="217"/>
                </a:cxn>
                <a:cxn ang="0">
                  <a:pos x="172" y="222"/>
                </a:cxn>
                <a:cxn ang="0">
                  <a:pos x="137" y="221"/>
                </a:cxn>
                <a:cxn ang="0">
                  <a:pos x="98" y="213"/>
                </a:cxn>
                <a:cxn ang="0">
                  <a:pos x="60" y="191"/>
                </a:cxn>
                <a:cxn ang="0">
                  <a:pos x="34" y="162"/>
                </a:cxn>
                <a:cxn ang="0">
                  <a:pos x="16" y="127"/>
                </a:cxn>
                <a:cxn ang="0">
                  <a:pos x="7" y="92"/>
                </a:cxn>
                <a:cxn ang="0">
                  <a:pos x="2" y="56"/>
                </a:cxn>
                <a:cxn ang="0">
                  <a:pos x="0" y="28"/>
                </a:cxn>
                <a:cxn ang="0">
                  <a:pos x="0" y="7"/>
                </a:cxn>
                <a:cxn ang="0">
                  <a:pos x="2" y="0"/>
                </a:cxn>
                <a:cxn ang="0">
                  <a:pos x="4" y="1"/>
                </a:cxn>
                <a:cxn ang="0">
                  <a:pos x="17" y="7"/>
                </a:cxn>
                <a:cxn ang="0">
                  <a:pos x="34" y="15"/>
                </a:cxn>
                <a:cxn ang="0">
                  <a:pos x="55" y="22"/>
                </a:cxn>
                <a:cxn ang="0">
                  <a:pos x="79" y="28"/>
                </a:cxn>
                <a:cxn ang="0">
                  <a:pos x="105" y="30"/>
                </a:cxn>
                <a:cxn ang="0">
                  <a:pos x="129" y="26"/>
                </a:cxn>
                <a:cxn ang="0">
                  <a:pos x="151" y="17"/>
                </a:cxn>
              </a:cxnLst>
              <a:rect l="0" t="0" r="r" b="b"/>
              <a:pathLst>
                <a:path w="304" h="222">
                  <a:moveTo>
                    <a:pt x="151" y="17"/>
                  </a:moveTo>
                  <a:lnTo>
                    <a:pt x="163" y="20"/>
                  </a:lnTo>
                  <a:lnTo>
                    <a:pt x="175" y="24"/>
                  </a:lnTo>
                  <a:lnTo>
                    <a:pt x="188" y="26"/>
                  </a:lnTo>
                  <a:lnTo>
                    <a:pt x="201" y="30"/>
                  </a:lnTo>
                  <a:lnTo>
                    <a:pt x="213" y="33"/>
                  </a:lnTo>
                  <a:lnTo>
                    <a:pt x="226" y="35"/>
                  </a:lnTo>
                  <a:lnTo>
                    <a:pt x="239" y="38"/>
                  </a:lnTo>
                  <a:lnTo>
                    <a:pt x="252" y="42"/>
                  </a:lnTo>
                  <a:lnTo>
                    <a:pt x="253" y="42"/>
                  </a:lnTo>
                  <a:lnTo>
                    <a:pt x="259" y="43"/>
                  </a:lnTo>
                  <a:lnTo>
                    <a:pt x="266" y="46"/>
                  </a:lnTo>
                  <a:lnTo>
                    <a:pt x="274" y="52"/>
                  </a:lnTo>
                  <a:lnTo>
                    <a:pt x="283" y="59"/>
                  </a:lnTo>
                  <a:lnTo>
                    <a:pt x="291" y="69"/>
                  </a:lnTo>
                  <a:lnTo>
                    <a:pt x="298" y="82"/>
                  </a:lnTo>
                  <a:lnTo>
                    <a:pt x="304" y="101"/>
                  </a:lnTo>
                  <a:lnTo>
                    <a:pt x="304" y="118"/>
                  </a:lnTo>
                  <a:lnTo>
                    <a:pt x="301" y="133"/>
                  </a:lnTo>
                  <a:lnTo>
                    <a:pt x="297" y="146"/>
                  </a:lnTo>
                  <a:lnTo>
                    <a:pt x="292" y="159"/>
                  </a:lnTo>
                  <a:lnTo>
                    <a:pt x="285" y="167"/>
                  </a:lnTo>
                  <a:lnTo>
                    <a:pt x="281" y="175"/>
                  </a:lnTo>
                  <a:lnTo>
                    <a:pt x="277" y="179"/>
                  </a:lnTo>
                  <a:lnTo>
                    <a:pt x="277" y="182"/>
                  </a:lnTo>
                  <a:lnTo>
                    <a:pt x="273" y="184"/>
                  </a:lnTo>
                  <a:lnTo>
                    <a:pt x="264" y="191"/>
                  </a:lnTo>
                  <a:lnTo>
                    <a:pt x="249" y="200"/>
                  </a:lnTo>
                  <a:lnTo>
                    <a:pt x="229" y="210"/>
                  </a:lnTo>
                  <a:lnTo>
                    <a:pt x="202" y="217"/>
                  </a:lnTo>
                  <a:lnTo>
                    <a:pt x="172" y="222"/>
                  </a:lnTo>
                  <a:lnTo>
                    <a:pt x="137" y="221"/>
                  </a:lnTo>
                  <a:lnTo>
                    <a:pt x="98" y="213"/>
                  </a:lnTo>
                  <a:lnTo>
                    <a:pt x="60" y="191"/>
                  </a:lnTo>
                  <a:lnTo>
                    <a:pt x="34" y="162"/>
                  </a:lnTo>
                  <a:lnTo>
                    <a:pt x="16" y="127"/>
                  </a:lnTo>
                  <a:lnTo>
                    <a:pt x="7" y="92"/>
                  </a:lnTo>
                  <a:lnTo>
                    <a:pt x="2" y="56"/>
                  </a:lnTo>
                  <a:lnTo>
                    <a:pt x="0" y="28"/>
                  </a:lnTo>
                  <a:lnTo>
                    <a:pt x="0" y="7"/>
                  </a:lnTo>
                  <a:lnTo>
                    <a:pt x="2" y="0"/>
                  </a:lnTo>
                  <a:lnTo>
                    <a:pt x="4" y="1"/>
                  </a:lnTo>
                  <a:lnTo>
                    <a:pt x="17" y="7"/>
                  </a:lnTo>
                  <a:lnTo>
                    <a:pt x="34" y="15"/>
                  </a:lnTo>
                  <a:lnTo>
                    <a:pt x="55" y="22"/>
                  </a:lnTo>
                  <a:lnTo>
                    <a:pt x="79" y="28"/>
                  </a:lnTo>
                  <a:lnTo>
                    <a:pt x="105" y="30"/>
                  </a:lnTo>
                  <a:lnTo>
                    <a:pt x="129" y="26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D9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7" name="Freeform 119"/>
            <p:cNvSpPr>
              <a:spLocks/>
            </p:cNvSpPr>
            <p:nvPr/>
          </p:nvSpPr>
          <p:spPr bwMode="auto">
            <a:xfrm>
              <a:off x="4940" y="2042"/>
              <a:ext cx="30" cy="41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3" y="80"/>
                </a:cxn>
                <a:cxn ang="0">
                  <a:pos x="10" y="73"/>
                </a:cxn>
                <a:cxn ang="0">
                  <a:pos x="21" y="63"/>
                </a:cxn>
                <a:cxn ang="0">
                  <a:pos x="38" y="54"/>
                </a:cxn>
                <a:cxn ang="0">
                  <a:pos x="52" y="42"/>
                </a:cxn>
                <a:cxn ang="0">
                  <a:pos x="67" y="33"/>
                </a:cxn>
                <a:cxn ang="0">
                  <a:pos x="79" y="26"/>
                </a:cxn>
                <a:cxn ang="0">
                  <a:pos x="89" y="25"/>
                </a:cxn>
                <a:cxn ang="0">
                  <a:pos x="91" y="21"/>
                </a:cxn>
                <a:cxn ang="0">
                  <a:pos x="91" y="13"/>
                </a:cxn>
                <a:cxn ang="0">
                  <a:pos x="86" y="4"/>
                </a:cxn>
                <a:cxn ang="0">
                  <a:pos x="77" y="0"/>
                </a:cxn>
                <a:cxn ang="0">
                  <a:pos x="63" y="2"/>
                </a:cxn>
                <a:cxn ang="0">
                  <a:pos x="46" y="13"/>
                </a:cxn>
                <a:cxn ang="0">
                  <a:pos x="25" y="38"/>
                </a:cxn>
                <a:cxn ang="0">
                  <a:pos x="0" y="82"/>
                </a:cxn>
              </a:cxnLst>
              <a:rect l="0" t="0" r="r" b="b"/>
              <a:pathLst>
                <a:path w="91" h="82">
                  <a:moveTo>
                    <a:pt x="0" y="82"/>
                  </a:moveTo>
                  <a:lnTo>
                    <a:pt x="3" y="80"/>
                  </a:lnTo>
                  <a:lnTo>
                    <a:pt x="10" y="73"/>
                  </a:lnTo>
                  <a:lnTo>
                    <a:pt x="21" y="63"/>
                  </a:lnTo>
                  <a:lnTo>
                    <a:pt x="38" y="54"/>
                  </a:lnTo>
                  <a:lnTo>
                    <a:pt x="52" y="42"/>
                  </a:lnTo>
                  <a:lnTo>
                    <a:pt x="67" y="33"/>
                  </a:lnTo>
                  <a:lnTo>
                    <a:pt x="79" y="26"/>
                  </a:lnTo>
                  <a:lnTo>
                    <a:pt x="89" y="25"/>
                  </a:lnTo>
                  <a:lnTo>
                    <a:pt x="91" y="21"/>
                  </a:lnTo>
                  <a:lnTo>
                    <a:pt x="91" y="13"/>
                  </a:lnTo>
                  <a:lnTo>
                    <a:pt x="86" y="4"/>
                  </a:lnTo>
                  <a:lnTo>
                    <a:pt x="77" y="0"/>
                  </a:lnTo>
                  <a:lnTo>
                    <a:pt x="63" y="2"/>
                  </a:lnTo>
                  <a:lnTo>
                    <a:pt x="46" y="13"/>
                  </a:lnTo>
                  <a:lnTo>
                    <a:pt x="25" y="38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8" name="Freeform 120"/>
            <p:cNvSpPr>
              <a:spLocks/>
            </p:cNvSpPr>
            <p:nvPr/>
          </p:nvSpPr>
          <p:spPr bwMode="auto">
            <a:xfrm>
              <a:off x="5341" y="2066"/>
              <a:ext cx="238" cy="265"/>
            </a:xfrm>
            <a:custGeom>
              <a:avLst/>
              <a:gdLst/>
              <a:ahLst/>
              <a:cxnLst>
                <a:cxn ang="0">
                  <a:pos x="375" y="1"/>
                </a:cxn>
                <a:cxn ang="0">
                  <a:pos x="365" y="3"/>
                </a:cxn>
                <a:cxn ang="0">
                  <a:pos x="339" y="14"/>
                </a:cxn>
                <a:cxn ang="0">
                  <a:pos x="299" y="31"/>
                </a:cxn>
                <a:cxn ang="0">
                  <a:pos x="255" y="54"/>
                </a:cxn>
                <a:cxn ang="0">
                  <a:pos x="206" y="80"/>
                </a:cxn>
                <a:cxn ang="0">
                  <a:pos x="159" y="113"/>
                </a:cxn>
                <a:cxn ang="0">
                  <a:pos x="120" y="150"/>
                </a:cxn>
                <a:cxn ang="0">
                  <a:pos x="90" y="190"/>
                </a:cxn>
                <a:cxn ang="0">
                  <a:pos x="66" y="235"/>
                </a:cxn>
                <a:cxn ang="0">
                  <a:pos x="48" y="288"/>
                </a:cxn>
                <a:cxn ang="0">
                  <a:pos x="31" y="344"/>
                </a:cxn>
                <a:cxn ang="0">
                  <a:pos x="19" y="400"/>
                </a:cxn>
                <a:cxn ang="0">
                  <a:pos x="10" y="449"/>
                </a:cxn>
                <a:cxn ang="0">
                  <a:pos x="4" y="490"/>
                </a:cxn>
                <a:cxn ang="0">
                  <a:pos x="0" y="518"/>
                </a:cxn>
                <a:cxn ang="0">
                  <a:pos x="0" y="530"/>
                </a:cxn>
                <a:cxn ang="0">
                  <a:pos x="24" y="518"/>
                </a:cxn>
                <a:cxn ang="0">
                  <a:pos x="90" y="487"/>
                </a:cxn>
                <a:cxn ang="0">
                  <a:pos x="183" y="441"/>
                </a:cxn>
                <a:cxn ang="0">
                  <a:pos x="295" y="387"/>
                </a:cxn>
                <a:cxn ang="0">
                  <a:pos x="408" y="327"/>
                </a:cxn>
                <a:cxn ang="0">
                  <a:pos x="512" y="268"/>
                </a:cxn>
                <a:cxn ang="0">
                  <a:pos x="595" y="214"/>
                </a:cxn>
                <a:cxn ang="0">
                  <a:pos x="645" y="171"/>
                </a:cxn>
                <a:cxn ang="0">
                  <a:pos x="667" y="137"/>
                </a:cxn>
                <a:cxn ang="0">
                  <a:pos x="686" y="112"/>
                </a:cxn>
                <a:cxn ang="0">
                  <a:pos x="698" y="95"/>
                </a:cxn>
                <a:cxn ang="0">
                  <a:pos x="707" y="84"/>
                </a:cxn>
                <a:cxn ang="0">
                  <a:pos x="710" y="77"/>
                </a:cxn>
                <a:cxn ang="0">
                  <a:pos x="713" y="74"/>
                </a:cxn>
                <a:cxn ang="0">
                  <a:pos x="713" y="73"/>
                </a:cxn>
                <a:cxn ang="0">
                  <a:pos x="714" y="74"/>
                </a:cxn>
                <a:cxn ang="0">
                  <a:pos x="700" y="70"/>
                </a:cxn>
                <a:cxn ang="0">
                  <a:pos x="666" y="61"/>
                </a:cxn>
                <a:cxn ang="0">
                  <a:pos x="617" y="47"/>
                </a:cxn>
                <a:cxn ang="0">
                  <a:pos x="559" y="33"/>
                </a:cxn>
                <a:cxn ang="0">
                  <a:pos x="499" y="18"/>
                </a:cxn>
                <a:cxn ang="0">
                  <a:pos x="444" y="7"/>
                </a:cxn>
                <a:cxn ang="0">
                  <a:pos x="401" y="0"/>
                </a:cxn>
                <a:cxn ang="0">
                  <a:pos x="375" y="1"/>
                </a:cxn>
              </a:cxnLst>
              <a:rect l="0" t="0" r="r" b="b"/>
              <a:pathLst>
                <a:path w="714" h="530">
                  <a:moveTo>
                    <a:pt x="375" y="1"/>
                  </a:moveTo>
                  <a:lnTo>
                    <a:pt x="365" y="3"/>
                  </a:lnTo>
                  <a:lnTo>
                    <a:pt x="339" y="14"/>
                  </a:lnTo>
                  <a:lnTo>
                    <a:pt x="299" y="31"/>
                  </a:lnTo>
                  <a:lnTo>
                    <a:pt x="255" y="54"/>
                  </a:lnTo>
                  <a:lnTo>
                    <a:pt x="206" y="80"/>
                  </a:lnTo>
                  <a:lnTo>
                    <a:pt x="159" y="113"/>
                  </a:lnTo>
                  <a:lnTo>
                    <a:pt x="120" y="150"/>
                  </a:lnTo>
                  <a:lnTo>
                    <a:pt x="90" y="190"/>
                  </a:lnTo>
                  <a:lnTo>
                    <a:pt x="66" y="235"/>
                  </a:lnTo>
                  <a:lnTo>
                    <a:pt x="48" y="288"/>
                  </a:lnTo>
                  <a:lnTo>
                    <a:pt x="31" y="344"/>
                  </a:lnTo>
                  <a:lnTo>
                    <a:pt x="19" y="400"/>
                  </a:lnTo>
                  <a:lnTo>
                    <a:pt x="10" y="449"/>
                  </a:lnTo>
                  <a:lnTo>
                    <a:pt x="4" y="490"/>
                  </a:lnTo>
                  <a:lnTo>
                    <a:pt x="0" y="518"/>
                  </a:lnTo>
                  <a:lnTo>
                    <a:pt x="0" y="530"/>
                  </a:lnTo>
                  <a:lnTo>
                    <a:pt x="24" y="518"/>
                  </a:lnTo>
                  <a:lnTo>
                    <a:pt x="90" y="487"/>
                  </a:lnTo>
                  <a:lnTo>
                    <a:pt x="183" y="441"/>
                  </a:lnTo>
                  <a:lnTo>
                    <a:pt x="295" y="387"/>
                  </a:lnTo>
                  <a:lnTo>
                    <a:pt x="408" y="327"/>
                  </a:lnTo>
                  <a:lnTo>
                    <a:pt x="512" y="268"/>
                  </a:lnTo>
                  <a:lnTo>
                    <a:pt x="595" y="214"/>
                  </a:lnTo>
                  <a:lnTo>
                    <a:pt x="645" y="171"/>
                  </a:lnTo>
                  <a:lnTo>
                    <a:pt x="667" y="137"/>
                  </a:lnTo>
                  <a:lnTo>
                    <a:pt x="686" y="112"/>
                  </a:lnTo>
                  <a:lnTo>
                    <a:pt x="698" y="95"/>
                  </a:lnTo>
                  <a:lnTo>
                    <a:pt x="707" y="84"/>
                  </a:lnTo>
                  <a:lnTo>
                    <a:pt x="710" y="77"/>
                  </a:lnTo>
                  <a:lnTo>
                    <a:pt x="713" y="74"/>
                  </a:lnTo>
                  <a:lnTo>
                    <a:pt x="713" y="73"/>
                  </a:lnTo>
                  <a:lnTo>
                    <a:pt x="714" y="74"/>
                  </a:lnTo>
                  <a:lnTo>
                    <a:pt x="700" y="70"/>
                  </a:lnTo>
                  <a:lnTo>
                    <a:pt x="666" y="61"/>
                  </a:lnTo>
                  <a:lnTo>
                    <a:pt x="617" y="47"/>
                  </a:lnTo>
                  <a:lnTo>
                    <a:pt x="559" y="33"/>
                  </a:lnTo>
                  <a:lnTo>
                    <a:pt x="499" y="18"/>
                  </a:lnTo>
                  <a:lnTo>
                    <a:pt x="444" y="7"/>
                  </a:lnTo>
                  <a:lnTo>
                    <a:pt x="401" y="0"/>
                  </a:lnTo>
                  <a:lnTo>
                    <a:pt x="375" y="1"/>
                  </a:lnTo>
                  <a:close/>
                </a:path>
              </a:pathLst>
            </a:custGeom>
            <a:solidFill>
              <a:srgbClr val="F0A3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89" name="Freeform 121"/>
            <p:cNvSpPr>
              <a:spLocks/>
            </p:cNvSpPr>
            <p:nvPr/>
          </p:nvSpPr>
          <p:spPr bwMode="auto">
            <a:xfrm>
              <a:off x="5372" y="1754"/>
              <a:ext cx="264" cy="2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1"/>
                </a:cxn>
                <a:cxn ang="0">
                  <a:pos x="3" y="21"/>
                </a:cxn>
                <a:cxn ang="0">
                  <a:pos x="5" y="31"/>
                </a:cxn>
                <a:cxn ang="0">
                  <a:pos x="8" y="43"/>
                </a:cxn>
                <a:cxn ang="0">
                  <a:pos x="8" y="54"/>
                </a:cxn>
                <a:cxn ang="0">
                  <a:pos x="10" y="65"/>
                </a:cxn>
                <a:cxn ang="0">
                  <a:pos x="12" y="77"/>
                </a:cxn>
                <a:cxn ang="0">
                  <a:pos x="15" y="89"/>
                </a:cxn>
                <a:cxn ang="0">
                  <a:pos x="53" y="129"/>
                </a:cxn>
                <a:cxn ang="0">
                  <a:pos x="91" y="171"/>
                </a:cxn>
                <a:cxn ang="0">
                  <a:pos x="130" y="212"/>
                </a:cxn>
                <a:cxn ang="0">
                  <a:pos x="170" y="253"/>
                </a:cxn>
                <a:cxn ang="0">
                  <a:pos x="208" y="294"/>
                </a:cxn>
                <a:cxn ang="0">
                  <a:pos x="248" y="336"/>
                </a:cxn>
                <a:cxn ang="0">
                  <a:pos x="287" y="377"/>
                </a:cxn>
                <a:cxn ang="0">
                  <a:pos x="327" y="421"/>
                </a:cxn>
                <a:cxn ang="0">
                  <a:pos x="336" y="424"/>
                </a:cxn>
                <a:cxn ang="0">
                  <a:pos x="365" y="436"/>
                </a:cxn>
                <a:cxn ang="0">
                  <a:pos x="407" y="452"/>
                </a:cxn>
                <a:cxn ang="0">
                  <a:pos x="459" y="470"/>
                </a:cxn>
                <a:cxn ang="0">
                  <a:pos x="513" y="486"/>
                </a:cxn>
                <a:cxn ang="0">
                  <a:pos x="568" y="499"/>
                </a:cxn>
                <a:cxn ang="0">
                  <a:pos x="616" y="504"/>
                </a:cxn>
                <a:cxn ang="0">
                  <a:pos x="655" y="503"/>
                </a:cxn>
                <a:cxn ang="0">
                  <a:pos x="684" y="492"/>
                </a:cxn>
                <a:cxn ang="0">
                  <a:pos x="709" y="482"/>
                </a:cxn>
                <a:cxn ang="0">
                  <a:pos x="727" y="473"/>
                </a:cxn>
                <a:cxn ang="0">
                  <a:pos x="743" y="465"/>
                </a:cxn>
                <a:cxn ang="0">
                  <a:pos x="753" y="457"/>
                </a:cxn>
                <a:cxn ang="0">
                  <a:pos x="761" y="452"/>
                </a:cxn>
                <a:cxn ang="0">
                  <a:pos x="764" y="447"/>
                </a:cxn>
                <a:cxn ang="0">
                  <a:pos x="767" y="447"/>
                </a:cxn>
                <a:cxn ang="0">
                  <a:pos x="792" y="409"/>
                </a:cxn>
                <a:cxn ang="0">
                  <a:pos x="767" y="354"/>
                </a:cxn>
                <a:cxn ang="0">
                  <a:pos x="696" y="286"/>
                </a:cxn>
                <a:cxn ang="0">
                  <a:pos x="593" y="216"/>
                </a:cxn>
                <a:cxn ang="0">
                  <a:pos x="461" y="142"/>
                </a:cxn>
                <a:cxn ang="0">
                  <a:pos x="314" y="80"/>
                </a:cxn>
                <a:cxn ang="0">
                  <a:pos x="156" y="29"/>
                </a:cxn>
                <a:cxn ang="0">
                  <a:pos x="0" y="0"/>
                </a:cxn>
              </a:cxnLst>
              <a:rect l="0" t="0" r="r" b="b"/>
              <a:pathLst>
                <a:path w="792" h="504">
                  <a:moveTo>
                    <a:pt x="0" y="0"/>
                  </a:moveTo>
                  <a:lnTo>
                    <a:pt x="2" y="11"/>
                  </a:lnTo>
                  <a:lnTo>
                    <a:pt x="3" y="21"/>
                  </a:lnTo>
                  <a:lnTo>
                    <a:pt x="5" y="31"/>
                  </a:lnTo>
                  <a:lnTo>
                    <a:pt x="8" y="43"/>
                  </a:lnTo>
                  <a:lnTo>
                    <a:pt x="8" y="54"/>
                  </a:lnTo>
                  <a:lnTo>
                    <a:pt x="10" y="65"/>
                  </a:lnTo>
                  <a:lnTo>
                    <a:pt x="12" y="77"/>
                  </a:lnTo>
                  <a:lnTo>
                    <a:pt x="15" y="89"/>
                  </a:lnTo>
                  <a:lnTo>
                    <a:pt x="53" y="129"/>
                  </a:lnTo>
                  <a:lnTo>
                    <a:pt x="91" y="171"/>
                  </a:lnTo>
                  <a:lnTo>
                    <a:pt x="130" y="212"/>
                  </a:lnTo>
                  <a:lnTo>
                    <a:pt x="170" y="253"/>
                  </a:lnTo>
                  <a:lnTo>
                    <a:pt x="208" y="294"/>
                  </a:lnTo>
                  <a:lnTo>
                    <a:pt x="248" y="336"/>
                  </a:lnTo>
                  <a:lnTo>
                    <a:pt x="287" y="377"/>
                  </a:lnTo>
                  <a:lnTo>
                    <a:pt x="327" y="421"/>
                  </a:lnTo>
                  <a:lnTo>
                    <a:pt x="336" y="424"/>
                  </a:lnTo>
                  <a:lnTo>
                    <a:pt x="365" y="436"/>
                  </a:lnTo>
                  <a:lnTo>
                    <a:pt x="407" y="452"/>
                  </a:lnTo>
                  <a:lnTo>
                    <a:pt x="459" y="470"/>
                  </a:lnTo>
                  <a:lnTo>
                    <a:pt x="513" y="486"/>
                  </a:lnTo>
                  <a:lnTo>
                    <a:pt x="568" y="499"/>
                  </a:lnTo>
                  <a:lnTo>
                    <a:pt x="616" y="504"/>
                  </a:lnTo>
                  <a:lnTo>
                    <a:pt x="655" y="503"/>
                  </a:lnTo>
                  <a:lnTo>
                    <a:pt x="684" y="492"/>
                  </a:lnTo>
                  <a:lnTo>
                    <a:pt x="709" y="482"/>
                  </a:lnTo>
                  <a:lnTo>
                    <a:pt x="727" y="473"/>
                  </a:lnTo>
                  <a:lnTo>
                    <a:pt x="743" y="465"/>
                  </a:lnTo>
                  <a:lnTo>
                    <a:pt x="753" y="457"/>
                  </a:lnTo>
                  <a:lnTo>
                    <a:pt x="761" y="452"/>
                  </a:lnTo>
                  <a:lnTo>
                    <a:pt x="764" y="447"/>
                  </a:lnTo>
                  <a:lnTo>
                    <a:pt x="767" y="447"/>
                  </a:lnTo>
                  <a:lnTo>
                    <a:pt x="792" y="409"/>
                  </a:lnTo>
                  <a:lnTo>
                    <a:pt x="767" y="354"/>
                  </a:lnTo>
                  <a:lnTo>
                    <a:pt x="696" y="286"/>
                  </a:lnTo>
                  <a:lnTo>
                    <a:pt x="593" y="216"/>
                  </a:lnTo>
                  <a:lnTo>
                    <a:pt x="461" y="142"/>
                  </a:lnTo>
                  <a:lnTo>
                    <a:pt x="314" y="80"/>
                  </a:lnTo>
                  <a:lnTo>
                    <a:pt x="15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3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0" name="Freeform 122"/>
            <p:cNvSpPr>
              <a:spLocks/>
            </p:cNvSpPr>
            <p:nvPr/>
          </p:nvSpPr>
          <p:spPr bwMode="auto">
            <a:xfrm>
              <a:off x="5399" y="1770"/>
              <a:ext cx="229" cy="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1" y="18"/>
                </a:cxn>
                <a:cxn ang="0">
                  <a:pos x="3" y="27"/>
                </a:cxn>
                <a:cxn ang="0">
                  <a:pos x="6" y="38"/>
                </a:cxn>
                <a:cxn ang="0">
                  <a:pos x="6" y="45"/>
                </a:cxn>
                <a:cxn ang="0">
                  <a:pos x="8" y="56"/>
                </a:cxn>
                <a:cxn ang="0">
                  <a:pos x="8" y="65"/>
                </a:cxn>
                <a:cxn ang="0">
                  <a:pos x="11" y="75"/>
                </a:cxn>
                <a:cxn ang="0">
                  <a:pos x="45" y="111"/>
                </a:cxn>
                <a:cxn ang="0">
                  <a:pos x="79" y="147"/>
                </a:cxn>
                <a:cxn ang="0">
                  <a:pos x="113" y="183"/>
                </a:cxn>
                <a:cxn ang="0">
                  <a:pos x="147" y="219"/>
                </a:cxn>
                <a:cxn ang="0">
                  <a:pos x="181" y="254"/>
                </a:cxn>
                <a:cxn ang="0">
                  <a:pos x="214" y="291"/>
                </a:cxn>
                <a:cxn ang="0">
                  <a:pos x="248" y="327"/>
                </a:cxn>
                <a:cxn ang="0">
                  <a:pos x="284" y="364"/>
                </a:cxn>
                <a:cxn ang="0">
                  <a:pos x="292" y="367"/>
                </a:cxn>
                <a:cxn ang="0">
                  <a:pos x="318" y="377"/>
                </a:cxn>
                <a:cxn ang="0">
                  <a:pos x="353" y="390"/>
                </a:cxn>
                <a:cxn ang="0">
                  <a:pos x="398" y="407"/>
                </a:cxn>
                <a:cxn ang="0">
                  <a:pos x="445" y="421"/>
                </a:cxn>
                <a:cxn ang="0">
                  <a:pos x="491" y="432"/>
                </a:cxn>
                <a:cxn ang="0">
                  <a:pos x="534" y="437"/>
                </a:cxn>
                <a:cxn ang="0">
                  <a:pos x="569" y="435"/>
                </a:cxn>
                <a:cxn ang="0">
                  <a:pos x="593" y="425"/>
                </a:cxn>
                <a:cxn ang="0">
                  <a:pos x="614" y="418"/>
                </a:cxn>
                <a:cxn ang="0">
                  <a:pos x="631" y="410"/>
                </a:cxn>
                <a:cxn ang="0">
                  <a:pos x="645" y="403"/>
                </a:cxn>
                <a:cxn ang="0">
                  <a:pos x="653" y="395"/>
                </a:cxn>
                <a:cxn ang="0">
                  <a:pos x="661" y="391"/>
                </a:cxn>
                <a:cxn ang="0">
                  <a:pos x="665" y="388"/>
                </a:cxn>
                <a:cxn ang="0">
                  <a:pos x="666" y="388"/>
                </a:cxn>
                <a:cxn ang="0">
                  <a:pos x="689" y="355"/>
                </a:cxn>
                <a:cxn ang="0">
                  <a:pos x="668" y="308"/>
                </a:cxn>
                <a:cxn ang="0">
                  <a:pos x="605" y="249"/>
                </a:cxn>
                <a:cxn ang="0">
                  <a:pos x="515" y="186"/>
                </a:cxn>
                <a:cxn ang="0">
                  <a:pos x="401" y="122"/>
                </a:cxn>
                <a:cxn ang="0">
                  <a:pos x="272" y="68"/>
                </a:cxn>
                <a:cxn ang="0">
                  <a:pos x="135" y="25"/>
                </a:cxn>
                <a:cxn ang="0">
                  <a:pos x="0" y="0"/>
                </a:cxn>
              </a:cxnLst>
              <a:rect l="0" t="0" r="r" b="b"/>
              <a:pathLst>
                <a:path w="689" h="437">
                  <a:moveTo>
                    <a:pt x="0" y="0"/>
                  </a:moveTo>
                  <a:lnTo>
                    <a:pt x="0" y="8"/>
                  </a:lnTo>
                  <a:lnTo>
                    <a:pt x="1" y="18"/>
                  </a:lnTo>
                  <a:lnTo>
                    <a:pt x="3" y="27"/>
                  </a:lnTo>
                  <a:lnTo>
                    <a:pt x="6" y="38"/>
                  </a:lnTo>
                  <a:lnTo>
                    <a:pt x="6" y="45"/>
                  </a:lnTo>
                  <a:lnTo>
                    <a:pt x="8" y="56"/>
                  </a:lnTo>
                  <a:lnTo>
                    <a:pt x="8" y="65"/>
                  </a:lnTo>
                  <a:lnTo>
                    <a:pt x="11" y="75"/>
                  </a:lnTo>
                  <a:lnTo>
                    <a:pt x="45" y="111"/>
                  </a:lnTo>
                  <a:lnTo>
                    <a:pt x="79" y="147"/>
                  </a:lnTo>
                  <a:lnTo>
                    <a:pt x="113" y="183"/>
                  </a:lnTo>
                  <a:lnTo>
                    <a:pt x="147" y="219"/>
                  </a:lnTo>
                  <a:lnTo>
                    <a:pt x="181" y="254"/>
                  </a:lnTo>
                  <a:lnTo>
                    <a:pt x="214" y="291"/>
                  </a:lnTo>
                  <a:lnTo>
                    <a:pt x="248" y="327"/>
                  </a:lnTo>
                  <a:lnTo>
                    <a:pt x="284" y="364"/>
                  </a:lnTo>
                  <a:lnTo>
                    <a:pt x="292" y="367"/>
                  </a:lnTo>
                  <a:lnTo>
                    <a:pt x="318" y="377"/>
                  </a:lnTo>
                  <a:lnTo>
                    <a:pt x="353" y="390"/>
                  </a:lnTo>
                  <a:lnTo>
                    <a:pt x="398" y="407"/>
                  </a:lnTo>
                  <a:lnTo>
                    <a:pt x="445" y="421"/>
                  </a:lnTo>
                  <a:lnTo>
                    <a:pt x="491" y="432"/>
                  </a:lnTo>
                  <a:lnTo>
                    <a:pt x="534" y="437"/>
                  </a:lnTo>
                  <a:lnTo>
                    <a:pt x="569" y="435"/>
                  </a:lnTo>
                  <a:lnTo>
                    <a:pt x="593" y="425"/>
                  </a:lnTo>
                  <a:lnTo>
                    <a:pt x="614" y="418"/>
                  </a:lnTo>
                  <a:lnTo>
                    <a:pt x="631" y="410"/>
                  </a:lnTo>
                  <a:lnTo>
                    <a:pt x="645" y="403"/>
                  </a:lnTo>
                  <a:lnTo>
                    <a:pt x="653" y="395"/>
                  </a:lnTo>
                  <a:lnTo>
                    <a:pt x="661" y="391"/>
                  </a:lnTo>
                  <a:lnTo>
                    <a:pt x="665" y="388"/>
                  </a:lnTo>
                  <a:lnTo>
                    <a:pt x="666" y="388"/>
                  </a:lnTo>
                  <a:lnTo>
                    <a:pt x="689" y="355"/>
                  </a:lnTo>
                  <a:lnTo>
                    <a:pt x="668" y="308"/>
                  </a:lnTo>
                  <a:lnTo>
                    <a:pt x="605" y="249"/>
                  </a:lnTo>
                  <a:lnTo>
                    <a:pt x="515" y="186"/>
                  </a:lnTo>
                  <a:lnTo>
                    <a:pt x="401" y="122"/>
                  </a:lnTo>
                  <a:lnTo>
                    <a:pt x="272" y="68"/>
                  </a:lnTo>
                  <a:lnTo>
                    <a:pt x="13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A8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1" name="Freeform 123"/>
            <p:cNvSpPr>
              <a:spLocks/>
            </p:cNvSpPr>
            <p:nvPr/>
          </p:nvSpPr>
          <p:spPr bwMode="auto">
            <a:xfrm>
              <a:off x="5425" y="1786"/>
              <a:ext cx="195" cy="1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2" y="16"/>
                </a:cxn>
                <a:cxn ang="0">
                  <a:pos x="3" y="24"/>
                </a:cxn>
                <a:cxn ang="0">
                  <a:pos x="5" y="32"/>
                </a:cxn>
                <a:cxn ang="0">
                  <a:pos x="5" y="40"/>
                </a:cxn>
                <a:cxn ang="0">
                  <a:pos x="6" y="47"/>
                </a:cxn>
                <a:cxn ang="0">
                  <a:pos x="7" y="55"/>
                </a:cxn>
                <a:cxn ang="0">
                  <a:pos x="10" y="64"/>
                </a:cxn>
                <a:cxn ang="0">
                  <a:pos x="39" y="94"/>
                </a:cxn>
                <a:cxn ang="0">
                  <a:pos x="67" y="124"/>
                </a:cxn>
                <a:cxn ang="0">
                  <a:pos x="95" y="156"/>
                </a:cxn>
                <a:cxn ang="0">
                  <a:pos x="125" y="187"/>
                </a:cxn>
                <a:cxn ang="0">
                  <a:pos x="153" y="217"/>
                </a:cxn>
                <a:cxn ang="0">
                  <a:pos x="182" y="247"/>
                </a:cxn>
                <a:cxn ang="0">
                  <a:pos x="211" y="278"/>
                </a:cxn>
                <a:cxn ang="0">
                  <a:pos x="240" y="310"/>
                </a:cxn>
                <a:cxn ang="0">
                  <a:pos x="247" y="312"/>
                </a:cxn>
                <a:cxn ang="0">
                  <a:pos x="269" y="322"/>
                </a:cxn>
                <a:cxn ang="0">
                  <a:pos x="298" y="332"/>
                </a:cxn>
                <a:cxn ang="0">
                  <a:pos x="338" y="346"/>
                </a:cxn>
                <a:cxn ang="0">
                  <a:pos x="377" y="357"/>
                </a:cxn>
                <a:cxn ang="0">
                  <a:pos x="418" y="367"/>
                </a:cxn>
                <a:cxn ang="0">
                  <a:pos x="454" y="371"/>
                </a:cxn>
                <a:cxn ang="0">
                  <a:pos x="485" y="370"/>
                </a:cxn>
                <a:cxn ang="0">
                  <a:pos x="506" y="362"/>
                </a:cxn>
                <a:cxn ang="0">
                  <a:pos x="523" y="356"/>
                </a:cxn>
                <a:cxn ang="0">
                  <a:pos x="535" y="348"/>
                </a:cxn>
                <a:cxn ang="0">
                  <a:pos x="548" y="342"/>
                </a:cxn>
                <a:cxn ang="0">
                  <a:pos x="555" y="336"/>
                </a:cxn>
                <a:cxn ang="0">
                  <a:pos x="561" y="332"/>
                </a:cxn>
                <a:cxn ang="0">
                  <a:pos x="564" y="329"/>
                </a:cxn>
                <a:cxn ang="0">
                  <a:pos x="565" y="329"/>
                </a:cxn>
                <a:cxn ang="0">
                  <a:pos x="585" y="301"/>
                </a:cxn>
                <a:cxn ang="0">
                  <a:pos x="566" y="262"/>
                </a:cxn>
                <a:cxn ang="0">
                  <a:pos x="514" y="211"/>
                </a:cxn>
                <a:cxn ang="0">
                  <a:pos x="438" y="158"/>
                </a:cxn>
                <a:cxn ang="0">
                  <a:pos x="341" y="105"/>
                </a:cxn>
                <a:cxn ang="0">
                  <a:pos x="232" y="58"/>
                </a:cxn>
                <a:cxn ang="0">
                  <a:pos x="115" y="21"/>
                </a:cxn>
                <a:cxn ang="0">
                  <a:pos x="0" y="0"/>
                </a:cxn>
              </a:cxnLst>
              <a:rect l="0" t="0" r="r" b="b"/>
              <a:pathLst>
                <a:path w="585" h="371">
                  <a:moveTo>
                    <a:pt x="0" y="0"/>
                  </a:moveTo>
                  <a:lnTo>
                    <a:pt x="0" y="8"/>
                  </a:lnTo>
                  <a:lnTo>
                    <a:pt x="2" y="16"/>
                  </a:lnTo>
                  <a:lnTo>
                    <a:pt x="3" y="24"/>
                  </a:lnTo>
                  <a:lnTo>
                    <a:pt x="5" y="32"/>
                  </a:lnTo>
                  <a:lnTo>
                    <a:pt x="5" y="40"/>
                  </a:lnTo>
                  <a:lnTo>
                    <a:pt x="6" y="47"/>
                  </a:lnTo>
                  <a:lnTo>
                    <a:pt x="7" y="55"/>
                  </a:lnTo>
                  <a:lnTo>
                    <a:pt x="10" y="64"/>
                  </a:lnTo>
                  <a:lnTo>
                    <a:pt x="39" y="94"/>
                  </a:lnTo>
                  <a:lnTo>
                    <a:pt x="67" y="124"/>
                  </a:lnTo>
                  <a:lnTo>
                    <a:pt x="95" y="156"/>
                  </a:lnTo>
                  <a:lnTo>
                    <a:pt x="125" y="187"/>
                  </a:lnTo>
                  <a:lnTo>
                    <a:pt x="153" y="217"/>
                  </a:lnTo>
                  <a:lnTo>
                    <a:pt x="182" y="247"/>
                  </a:lnTo>
                  <a:lnTo>
                    <a:pt x="211" y="278"/>
                  </a:lnTo>
                  <a:lnTo>
                    <a:pt x="240" y="310"/>
                  </a:lnTo>
                  <a:lnTo>
                    <a:pt x="247" y="312"/>
                  </a:lnTo>
                  <a:lnTo>
                    <a:pt x="269" y="322"/>
                  </a:lnTo>
                  <a:lnTo>
                    <a:pt x="298" y="332"/>
                  </a:lnTo>
                  <a:lnTo>
                    <a:pt x="338" y="346"/>
                  </a:lnTo>
                  <a:lnTo>
                    <a:pt x="377" y="357"/>
                  </a:lnTo>
                  <a:lnTo>
                    <a:pt x="418" y="367"/>
                  </a:lnTo>
                  <a:lnTo>
                    <a:pt x="454" y="371"/>
                  </a:lnTo>
                  <a:lnTo>
                    <a:pt x="485" y="370"/>
                  </a:lnTo>
                  <a:lnTo>
                    <a:pt x="506" y="362"/>
                  </a:lnTo>
                  <a:lnTo>
                    <a:pt x="523" y="356"/>
                  </a:lnTo>
                  <a:lnTo>
                    <a:pt x="535" y="348"/>
                  </a:lnTo>
                  <a:lnTo>
                    <a:pt x="548" y="342"/>
                  </a:lnTo>
                  <a:lnTo>
                    <a:pt x="555" y="336"/>
                  </a:lnTo>
                  <a:lnTo>
                    <a:pt x="561" y="332"/>
                  </a:lnTo>
                  <a:lnTo>
                    <a:pt x="564" y="329"/>
                  </a:lnTo>
                  <a:lnTo>
                    <a:pt x="565" y="329"/>
                  </a:lnTo>
                  <a:lnTo>
                    <a:pt x="585" y="301"/>
                  </a:lnTo>
                  <a:lnTo>
                    <a:pt x="566" y="262"/>
                  </a:lnTo>
                  <a:lnTo>
                    <a:pt x="514" y="211"/>
                  </a:lnTo>
                  <a:lnTo>
                    <a:pt x="438" y="158"/>
                  </a:lnTo>
                  <a:lnTo>
                    <a:pt x="341" y="105"/>
                  </a:lnTo>
                  <a:lnTo>
                    <a:pt x="232" y="58"/>
                  </a:lnTo>
                  <a:lnTo>
                    <a:pt x="11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AD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2" name="Freeform 124"/>
            <p:cNvSpPr>
              <a:spLocks/>
            </p:cNvSpPr>
            <p:nvPr/>
          </p:nvSpPr>
          <p:spPr bwMode="auto">
            <a:xfrm>
              <a:off x="5452" y="1802"/>
              <a:ext cx="160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3" y="26"/>
                </a:cxn>
                <a:cxn ang="0">
                  <a:pos x="4" y="39"/>
                </a:cxn>
                <a:cxn ang="0">
                  <a:pos x="7" y="53"/>
                </a:cxn>
                <a:cxn ang="0">
                  <a:pos x="30" y="78"/>
                </a:cxn>
                <a:cxn ang="0">
                  <a:pos x="53" y="103"/>
                </a:cxn>
                <a:cxn ang="0">
                  <a:pos x="76" y="128"/>
                </a:cxn>
                <a:cxn ang="0">
                  <a:pos x="101" y="154"/>
                </a:cxn>
                <a:cxn ang="0">
                  <a:pos x="124" y="179"/>
                </a:cxn>
                <a:cxn ang="0">
                  <a:pos x="148" y="203"/>
                </a:cxn>
                <a:cxn ang="0">
                  <a:pos x="172" y="228"/>
                </a:cxn>
                <a:cxn ang="0">
                  <a:pos x="197" y="254"/>
                </a:cxn>
                <a:cxn ang="0">
                  <a:pos x="203" y="257"/>
                </a:cxn>
                <a:cxn ang="0">
                  <a:pos x="220" y="263"/>
                </a:cxn>
                <a:cxn ang="0">
                  <a:pos x="245" y="273"/>
                </a:cxn>
                <a:cxn ang="0">
                  <a:pos x="277" y="284"/>
                </a:cxn>
                <a:cxn ang="0">
                  <a:pos x="309" y="293"/>
                </a:cxn>
                <a:cxn ang="0">
                  <a:pos x="341" y="303"/>
                </a:cxn>
                <a:cxn ang="0">
                  <a:pos x="371" y="305"/>
                </a:cxn>
                <a:cxn ang="0">
                  <a:pos x="395" y="305"/>
                </a:cxn>
                <a:cxn ang="0">
                  <a:pos x="412" y="299"/>
                </a:cxn>
                <a:cxn ang="0">
                  <a:pos x="426" y="293"/>
                </a:cxn>
                <a:cxn ang="0">
                  <a:pos x="437" y="287"/>
                </a:cxn>
                <a:cxn ang="0">
                  <a:pos x="447" y="283"/>
                </a:cxn>
                <a:cxn ang="0">
                  <a:pos x="453" y="278"/>
                </a:cxn>
                <a:cxn ang="0">
                  <a:pos x="459" y="275"/>
                </a:cxn>
                <a:cxn ang="0">
                  <a:pos x="461" y="273"/>
                </a:cxn>
                <a:cxn ang="0">
                  <a:pos x="463" y="273"/>
                </a:cxn>
                <a:cxn ang="0">
                  <a:pos x="478" y="248"/>
                </a:cxn>
                <a:cxn ang="0">
                  <a:pos x="464" y="215"/>
                </a:cxn>
                <a:cxn ang="0">
                  <a:pos x="422" y="175"/>
                </a:cxn>
                <a:cxn ang="0">
                  <a:pos x="358" y="130"/>
                </a:cxn>
                <a:cxn ang="0">
                  <a:pos x="278" y="86"/>
                </a:cxn>
                <a:cxn ang="0">
                  <a:pos x="189" y="48"/>
                </a:cxn>
                <a:cxn ang="0">
                  <a:pos x="94" y="17"/>
                </a:cxn>
                <a:cxn ang="0">
                  <a:pos x="0" y="0"/>
                </a:cxn>
              </a:cxnLst>
              <a:rect l="0" t="0" r="r" b="b"/>
              <a:pathLst>
                <a:path w="478" h="305">
                  <a:moveTo>
                    <a:pt x="0" y="0"/>
                  </a:moveTo>
                  <a:lnTo>
                    <a:pt x="0" y="13"/>
                  </a:lnTo>
                  <a:lnTo>
                    <a:pt x="3" y="26"/>
                  </a:lnTo>
                  <a:lnTo>
                    <a:pt x="4" y="39"/>
                  </a:lnTo>
                  <a:lnTo>
                    <a:pt x="7" y="53"/>
                  </a:lnTo>
                  <a:lnTo>
                    <a:pt x="30" y="78"/>
                  </a:lnTo>
                  <a:lnTo>
                    <a:pt x="53" y="103"/>
                  </a:lnTo>
                  <a:lnTo>
                    <a:pt x="76" y="128"/>
                  </a:lnTo>
                  <a:lnTo>
                    <a:pt x="101" y="154"/>
                  </a:lnTo>
                  <a:lnTo>
                    <a:pt x="124" y="179"/>
                  </a:lnTo>
                  <a:lnTo>
                    <a:pt x="148" y="203"/>
                  </a:lnTo>
                  <a:lnTo>
                    <a:pt x="172" y="228"/>
                  </a:lnTo>
                  <a:lnTo>
                    <a:pt x="197" y="254"/>
                  </a:lnTo>
                  <a:lnTo>
                    <a:pt x="203" y="257"/>
                  </a:lnTo>
                  <a:lnTo>
                    <a:pt x="220" y="263"/>
                  </a:lnTo>
                  <a:lnTo>
                    <a:pt x="245" y="273"/>
                  </a:lnTo>
                  <a:lnTo>
                    <a:pt x="277" y="284"/>
                  </a:lnTo>
                  <a:lnTo>
                    <a:pt x="309" y="293"/>
                  </a:lnTo>
                  <a:lnTo>
                    <a:pt x="341" y="303"/>
                  </a:lnTo>
                  <a:lnTo>
                    <a:pt x="371" y="305"/>
                  </a:lnTo>
                  <a:lnTo>
                    <a:pt x="395" y="305"/>
                  </a:lnTo>
                  <a:lnTo>
                    <a:pt x="412" y="299"/>
                  </a:lnTo>
                  <a:lnTo>
                    <a:pt x="426" y="293"/>
                  </a:lnTo>
                  <a:lnTo>
                    <a:pt x="437" y="287"/>
                  </a:lnTo>
                  <a:lnTo>
                    <a:pt x="447" y="283"/>
                  </a:lnTo>
                  <a:lnTo>
                    <a:pt x="453" y="278"/>
                  </a:lnTo>
                  <a:lnTo>
                    <a:pt x="459" y="275"/>
                  </a:lnTo>
                  <a:lnTo>
                    <a:pt x="461" y="273"/>
                  </a:lnTo>
                  <a:lnTo>
                    <a:pt x="463" y="273"/>
                  </a:lnTo>
                  <a:lnTo>
                    <a:pt x="478" y="248"/>
                  </a:lnTo>
                  <a:lnTo>
                    <a:pt x="464" y="215"/>
                  </a:lnTo>
                  <a:lnTo>
                    <a:pt x="422" y="175"/>
                  </a:lnTo>
                  <a:lnTo>
                    <a:pt x="358" y="130"/>
                  </a:lnTo>
                  <a:lnTo>
                    <a:pt x="278" y="86"/>
                  </a:lnTo>
                  <a:lnTo>
                    <a:pt x="189" y="48"/>
                  </a:lnTo>
                  <a:lnTo>
                    <a:pt x="94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3" name="Freeform 125"/>
            <p:cNvSpPr>
              <a:spLocks/>
            </p:cNvSpPr>
            <p:nvPr/>
          </p:nvSpPr>
          <p:spPr bwMode="auto">
            <a:xfrm>
              <a:off x="4432" y="2435"/>
              <a:ext cx="272" cy="271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209" y="9"/>
                </a:cxn>
                <a:cxn ang="0">
                  <a:pos x="110" y="33"/>
                </a:cxn>
                <a:cxn ang="0">
                  <a:pos x="26" y="72"/>
                </a:cxn>
                <a:cxn ang="0">
                  <a:pos x="0" y="124"/>
                </a:cxn>
                <a:cxn ang="0">
                  <a:pos x="18" y="153"/>
                </a:cxn>
                <a:cxn ang="0">
                  <a:pos x="56" y="161"/>
                </a:cxn>
                <a:cxn ang="0">
                  <a:pos x="89" y="161"/>
                </a:cxn>
                <a:cxn ang="0">
                  <a:pos x="149" y="261"/>
                </a:cxn>
                <a:cxn ang="0">
                  <a:pos x="169" y="284"/>
                </a:cxn>
                <a:cxn ang="0">
                  <a:pos x="230" y="334"/>
                </a:cxn>
                <a:cxn ang="0">
                  <a:pos x="326" y="391"/>
                </a:cxn>
                <a:cxn ang="0">
                  <a:pos x="454" y="428"/>
                </a:cxn>
                <a:cxn ang="0">
                  <a:pos x="564" y="455"/>
                </a:cxn>
                <a:cxn ang="0">
                  <a:pos x="628" y="490"/>
                </a:cxn>
                <a:cxn ang="0">
                  <a:pos x="656" y="519"/>
                </a:cxn>
                <a:cxn ang="0">
                  <a:pos x="663" y="532"/>
                </a:cxn>
                <a:cxn ang="0">
                  <a:pos x="698" y="538"/>
                </a:cxn>
                <a:cxn ang="0">
                  <a:pos x="769" y="542"/>
                </a:cxn>
                <a:cxn ang="0">
                  <a:pos x="816" y="516"/>
                </a:cxn>
                <a:cxn ang="0">
                  <a:pos x="779" y="432"/>
                </a:cxn>
                <a:cxn ang="0">
                  <a:pos x="722" y="342"/>
                </a:cxn>
                <a:cxn ang="0">
                  <a:pos x="711" y="293"/>
                </a:cxn>
                <a:cxn ang="0">
                  <a:pos x="676" y="240"/>
                </a:cxn>
                <a:cxn ang="0">
                  <a:pos x="552" y="146"/>
                </a:cxn>
                <a:cxn ang="0">
                  <a:pos x="440" y="62"/>
                </a:cxn>
                <a:cxn ang="0">
                  <a:pos x="447" y="49"/>
                </a:cxn>
                <a:cxn ang="0">
                  <a:pos x="501" y="67"/>
                </a:cxn>
                <a:cxn ang="0">
                  <a:pos x="535" y="82"/>
                </a:cxn>
                <a:cxn ang="0">
                  <a:pos x="516" y="69"/>
                </a:cxn>
                <a:cxn ang="0">
                  <a:pos x="470" y="41"/>
                </a:cxn>
                <a:cxn ang="0">
                  <a:pos x="392" y="12"/>
                </a:cxn>
                <a:cxn ang="0">
                  <a:pos x="292" y="0"/>
                </a:cxn>
              </a:cxnLst>
              <a:rect l="0" t="0" r="r" b="b"/>
              <a:pathLst>
                <a:path w="816" h="542">
                  <a:moveTo>
                    <a:pt x="292" y="0"/>
                  </a:moveTo>
                  <a:lnTo>
                    <a:pt x="279" y="0"/>
                  </a:lnTo>
                  <a:lnTo>
                    <a:pt x="251" y="4"/>
                  </a:lnTo>
                  <a:lnTo>
                    <a:pt x="209" y="9"/>
                  </a:lnTo>
                  <a:lnTo>
                    <a:pt x="161" y="20"/>
                  </a:lnTo>
                  <a:lnTo>
                    <a:pt x="110" y="33"/>
                  </a:lnTo>
                  <a:lnTo>
                    <a:pt x="63" y="50"/>
                  </a:lnTo>
                  <a:lnTo>
                    <a:pt x="26" y="72"/>
                  </a:lnTo>
                  <a:lnTo>
                    <a:pt x="7" y="99"/>
                  </a:lnTo>
                  <a:lnTo>
                    <a:pt x="0" y="124"/>
                  </a:lnTo>
                  <a:lnTo>
                    <a:pt x="5" y="143"/>
                  </a:lnTo>
                  <a:lnTo>
                    <a:pt x="18" y="153"/>
                  </a:lnTo>
                  <a:lnTo>
                    <a:pt x="38" y="160"/>
                  </a:lnTo>
                  <a:lnTo>
                    <a:pt x="56" y="161"/>
                  </a:lnTo>
                  <a:lnTo>
                    <a:pt x="74" y="162"/>
                  </a:lnTo>
                  <a:lnTo>
                    <a:pt x="89" y="161"/>
                  </a:lnTo>
                  <a:lnTo>
                    <a:pt x="94" y="161"/>
                  </a:lnTo>
                  <a:lnTo>
                    <a:pt x="149" y="261"/>
                  </a:lnTo>
                  <a:lnTo>
                    <a:pt x="154" y="267"/>
                  </a:lnTo>
                  <a:lnTo>
                    <a:pt x="169" y="284"/>
                  </a:lnTo>
                  <a:lnTo>
                    <a:pt x="194" y="306"/>
                  </a:lnTo>
                  <a:lnTo>
                    <a:pt x="230" y="334"/>
                  </a:lnTo>
                  <a:lnTo>
                    <a:pt x="273" y="363"/>
                  </a:lnTo>
                  <a:lnTo>
                    <a:pt x="326" y="391"/>
                  </a:lnTo>
                  <a:lnTo>
                    <a:pt x="385" y="413"/>
                  </a:lnTo>
                  <a:lnTo>
                    <a:pt x="454" y="428"/>
                  </a:lnTo>
                  <a:lnTo>
                    <a:pt x="515" y="439"/>
                  </a:lnTo>
                  <a:lnTo>
                    <a:pt x="564" y="455"/>
                  </a:lnTo>
                  <a:lnTo>
                    <a:pt x="601" y="472"/>
                  </a:lnTo>
                  <a:lnTo>
                    <a:pt x="628" y="490"/>
                  </a:lnTo>
                  <a:lnTo>
                    <a:pt x="645" y="504"/>
                  </a:lnTo>
                  <a:lnTo>
                    <a:pt x="656" y="519"/>
                  </a:lnTo>
                  <a:lnTo>
                    <a:pt x="662" y="528"/>
                  </a:lnTo>
                  <a:lnTo>
                    <a:pt x="663" y="532"/>
                  </a:lnTo>
                  <a:lnTo>
                    <a:pt x="672" y="533"/>
                  </a:lnTo>
                  <a:lnTo>
                    <a:pt x="698" y="538"/>
                  </a:lnTo>
                  <a:lnTo>
                    <a:pt x="732" y="542"/>
                  </a:lnTo>
                  <a:lnTo>
                    <a:pt x="769" y="542"/>
                  </a:lnTo>
                  <a:lnTo>
                    <a:pt x="799" y="534"/>
                  </a:lnTo>
                  <a:lnTo>
                    <a:pt x="816" y="516"/>
                  </a:lnTo>
                  <a:lnTo>
                    <a:pt x="810" y="482"/>
                  </a:lnTo>
                  <a:lnTo>
                    <a:pt x="779" y="432"/>
                  </a:lnTo>
                  <a:lnTo>
                    <a:pt x="741" y="380"/>
                  </a:lnTo>
                  <a:lnTo>
                    <a:pt x="722" y="342"/>
                  </a:lnTo>
                  <a:lnTo>
                    <a:pt x="715" y="315"/>
                  </a:lnTo>
                  <a:lnTo>
                    <a:pt x="711" y="293"/>
                  </a:lnTo>
                  <a:lnTo>
                    <a:pt x="700" y="269"/>
                  </a:lnTo>
                  <a:lnTo>
                    <a:pt x="676" y="240"/>
                  </a:lnTo>
                  <a:lnTo>
                    <a:pt x="628" y="201"/>
                  </a:lnTo>
                  <a:lnTo>
                    <a:pt x="552" y="146"/>
                  </a:lnTo>
                  <a:lnTo>
                    <a:pt x="477" y="92"/>
                  </a:lnTo>
                  <a:lnTo>
                    <a:pt x="440" y="62"/>
                  </a:lnTo>
                  <a:lnTo>
                    <a:pt x="433" y="47"/>
                  </a:lnTo>
                  <a:lnTo>
                    <a:pt x="447" y="49"/>
                  </a:lnTo>
                  <a:lnTo>
                    <a:pt x="471" y="55"/>
                  </a:lnTo>
                  <a:lnTo>
                    <a:pt x="501" y="67"/>
                  </a:lnTo>
                  <a:lnTo>
                    <a:pt x="523" y="77"/>
                  </a:lnTo>
                  <a:lnTo>
                    <a:pt x="535" y="82"/>
                  </a:lnTo>
                  <a:lnTo>
                    <a:pt x="529" y="79"/>
                  </a:lnTo>
                  <a:lnTo>
                    <a:pt x="516" y="69"/>
                  </a:lnTo>
                  <a:lnTo>
                    <a:pt x="497" y="55"/>
                  </a:lnTo>
                  <a:lnTo>
                    <a:pt x="470" y="41"/>
                  </a:lnTo>
                  <a:lnTo>
                    <a:pt x="433" y="25"/>
                  </a:lnTo>
                  <a:lnTo>
                    <a:pt x="392" y="12"/>
                  </a:lnTo>
                  <a:lnTo>
                    <a:pt x="344" y="3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EDA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94" name="Freeform 126"/>
            <p:cNvSpPr>
              <a:spLocks/>
            </p:cNvSpPr>
            <p:nvPr/>
          </p:nvSpPr>
          <p:spPr bwMode="auto">
            <a:xfrm>
              <a:off x="4449" y="2320"/>
              <a:ext cx="174" cy="133"/>
            </a:xfrm>
            <a:custGeom>
              <a:avLst/>
              <a:gdLst/>
              <a:ahLst/>
              <a:cxnLst>
                <a:cxn ang="0">
                  <a:pos x="522" y="265"/>
                </a:cxn>
                <a:cxn ang="0">
                  <a:pos x="522" y="261"/>
                </a:cxn>
                <a:cxn ang="0">
                  <a:pos x="524" y="250"/>
                </a:cxn>
                <a:cxn ang="0">
                  <a:pos x="524" y="231"/>
                </a:cxn>
                <a:cxn ang="0">
                  <a:pos x="522" y="208"/>
                </a:cxn>
                <a:cxn ang="0">
                  <a:pos x="515" y="174"/>
                </a:cxn>
                <a:cxn ang="0">
                  <a:pos x="505" y="136"/>
                </a:cxn>
                <a:cxn ang="0">
                  <a:pos x="487" y="89"/>
                </a:cxn>
                <a:cxn ang="0">
                  <a:pos x="460" y="37"/>
                </a:cxn>
                <a:cxn ang="0">
                  <a:pos x="414" y="0"/>
                </a:cxn>
                <a:cxn ang="0">
                  <a:pos x="352" y="1"/>
                </a:cxn>
                <a:cxn ang="0">
                  <a:pos x="275" y="30"/>
                </a:cxn>
                <a:cxn ang="0">
                  <a:pos x="198" y="77"/>
                </a:cxn>
                <a:cxn ang="0">
                  <a:pos x="121" y="129"/>
                </a:cxn>
                <a:cxn ang="0">
                  <a:pos x="59" y="180"/>
                </a:cxn>
                <a:cxn ang="0">
                  <a:pos x="16" y="218"/>
                </a:cxn>
                <a:cxn ang="0">
                  <a:pos x="0" y="234"/>
                </a:cxn>
                <a:cxn ang="0">
                  <a:pos x="7" y="229"/>
                </a:cxn>
                <a:cxn ang="0">
                  <a:pos x="28" y="221"/>
                </a:cxn>
                <a:cxn ang="0">
                  <a:pos x="59" y="208"/>
                </a:cxn>
                <a:cxn ang="0">
                  <a:pos x="100" y="196"/>
                </a:cxn>
                <a:cxn ang="0">
                  <a:pos x="145" y="184"/>
                </a:cxn>
                <a:cxn ang="0">
                  <a:pos x="195" y="178"/>
                </a:cxn>
                <a:cxn ang="0">
                  <a:pos x="243" y="178"/>
                </a:cxn>
                <a:cxn ang="0">
                  <a:pos x="289" y="188"/>
                </a:cxn>
                <a:cxn ang="0">
                  <a:pos x="332" y="202"/>
                </a:cxn>
                <a:cxn ang="0">
                  <a:pos x="376" y="218"/>
                </a:cxn>
                <a:cxn ang="0">
                  <a:pos x="415" y="231"/>
                </a:cxn>
                <a:cxn ang="0">
                  <a:pos x="452" y="246"/>
                </a:cxn>
                <a:cxn ang="0">
                  <a:pos x="481" y="256"/>
                </a:cxn>
                <a:cxn ang="0">
                  <a:pos x="505" y="264"/>
                </a:cxn>
                <a:cxn ang="0">
                  <a:pos x="518" y="266"/>
                </a:cxn>
                <a:cxn ang="0">
                  <a:pos x="522" y="265"/>
                </a:cxn>
              </a:cxnLst>
              <a:rect l="0" t="0" r="r" b="b"/>
              <a:pathLst>
                <a:path w="524" h="266">
                  <a:moveTo>
                    <a:pt x="522" y="265"/>
                  </a:moveTo>
                  <a:lnTo>
                    <a:pt x="522" y="261"/>
                  </a:lnTo>
                  <a:lnTo>
                    <a:pt x="524" y="250"/>
                  </a:lnTo>
                  <a:lnTo>
                    <a:pt x="524" y="231"/>
                  </a:lnTo>
                  <a:lnTo>
                    <a:pt x="522" y="208"/>
                  </a:lnTo>
                  <a:lnTo>
                    <a:pt x="515" y="174"/>
                  </a:lnTo>
                  <a:lnTo>
                    <a:pt x="505" y="136"/>
                  </a:lnTo>
                  <a:lnTo>
                    <a:pt x="487" y="89"/>
                  </a:lnTo>
                  <a:lnTo>
                    <a:pt x="460" y="37"/>
                  </a:lnTo>
                  <a:lnTo>
                    <a:pt x="414" y="0"/>
                  </a:lnTo>
                  <a:lnTo>
                    <a:pt x="352" y="1"/>
                  </a:lnTo>
                  <a:lnTo>
                    <a:pt x="275" y="30"/>
                  </a:lnTo>
                  <a:lnTo>
                    <a:pt x="198" y="77"/>
                  </a:lnTo>
                  <a:lnTo>
                    <a:pt x="121" y="129"/>
                  </a:lnTo>
                  <a:lnTo>
                    <a:pt x="59" y="180"/>
                  </a:lnTo>
                  <a:lnTo>
                    <a:pt x="16" y="218"/>
                  </a:lnTo>
                  <a:lnTo>
                    <a:pt x="0" y="234"/>
                  </a:lnTo>
                  <a:lnTo>
                    <a:pt x="7" y="229"/>
                  </a:lnTo>
                  <a:lnTo>
                    <a:pt x="28" y="221"/>
                  </a:lnTo>
                  <a:lnTo>
                    <a:pt x="59" y="208"/>
                  </a:lnTo>
                  <a:lnTo>
                    <a:pt x="100" y="196"/>
                  </a:lnTo>
                  <a:lnTo>
                    <a:pt x="145" y="184"/>
                  </a:lnTo>
                  <a:lnTo>
                    <a:pt x="195" y="178"/>
                  </a:lnTo>
                  <a:lnTo>
                    <a:pt x="243" y="178"/>
                  </a:lnTo>
                  <a:lnTo>
                    <a:pt x="289" y="188"/>
                  </a:lnTo>
                  <a:lnTo>
                    <a:pt x="332" y="202"/>
                  </a:lnTo>
                  <a:lnTo>
                    <a:pt x="376" y="218"/>
                  </a:lnTo>
                  <a:lnTo>
                    <a:pt x="415" y="231"/>
                  </a:lnTo>
                  <a:lnTo>
                    <a:pt x="452" y="246"/>
                  </a:lnTo>
                  <a:lnTo>
                    <a:pt x="481" y="256"/>
                  </a:lnTo>
                  <a:lnTo>
                    <a:pt x="505" y="264"/>
                  </a:lnTo>
                  <a:lnTo>
                    <a:pt x="518" y="266"/>
                  </a:lnTo>
                  <a:lnTo>
                    <a:pt x="522" y="265"/>
                  </a:lnTo>
                  <a:close/>
                </a:path>
              </a:pathLst>
            </a:custGeom>
            <a:solidFill>
              <a:srgbClr val="EDA1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895" name="AutoShape 1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524625"/>
            <a:ext cx="395287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 rot="5400000">
            <a:off x="1800225" y="1881188"/>
            <a:ext cx="5472113" cy="3671887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32138" y="188913"/>
            <a:ext cx="280828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ОВАЛ</a:t>
            </a:r>
          </a:p>
        </p:txBody>
      </p:sp>
      <p:sp>
        <p:nvSpPr>
          <p:cNvPr id="3379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3635375" y="2349500"/>
            <a:ext cx="2286000" cy="2057400"/>
            <a:chOff x="3501" y="5814"/>
            <a:chExt cx="3274" cy="2559"/>
          </a:xfrm>
        </p:grpSpPr>
        <p:sp>
          <p:nvSpPr>
            <p:cNvPr id="33798" name="Oval 6"/>
            <p:cNvSpPr>
              <a:spLocks noChangeArrowheads="1"/>
            </p:cNvSpPr>
            <p:nvPr/>
          </p:nvSpPr>
          <p:spPr bwMode="auto">
            <a:xfrm>
              <a:off x="4401" y="653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auto">
            <a:xfrm>
              <a:off x="350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auto">
            <a:xfrm flipH="1">
              <a:off x="584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476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530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 rot="5246460">
              <a:off x="458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rot="5246460">
              <a:off x="530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 rot="1280672">
              <a:off x="458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auto">
            <a:xfrm rot="1280672">
              <a:off x="530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auto">
            <a:xfrm>
              <a:off x="4221" y="5814"/>
              <a:ext cx="1800" cy="998"/>
            </a:xfrm>
            <a:custGeom>
              <a:avLst/>
              <a:gdLst/>
              <a:ahLst/>
              <a:cxnLst>
                <a:cxn ang="0">
                  <a:pos x="360" y="465"/>
                </a:cxn>
                <a:cxn ang="0">
                  <a:pos x="165" y="450"/>
                </a:cxn>
                <a:cxn ang="0">
                  <a:pos x="135" y="405"/>
                </a:cxn>
                <a:cxn ang="0">
                  <a:pos x="90" y="390"/>
                </a:cxn>
                <a:cxn ang="0">
                  <a:pos x="45" y="345"/>
                </a:cxn>
                <a:cxn ang="0">
                  <a:pos x="0" y="315"/>
                </a:cxn>
                <a:cxn ang="0">
                  <a:pos x="45" y="300"/>
                </a:cxn>
                <a:cxn ang="0">
                  <a:pos x="315" y="345"/>
                </a:cxn>
                <a:cxn ang="0">
                  <a:pos x="300" y="0"/>
                </a:cxn>
                <a:cxn ang="0">
                  <a:pos x="360" y="225"/>
                </a:cxn>
                <a:cxn ang="0">
                  <a:pos x="405" y="210"/>
                </a:cxn>
                <a:cxn ang="0">
                  <a:pos x="495" y="150"/>
                </a:cxn>
                <a:cxn ang="0">
                  <a:pos x="510" y="210"/>
                </a:cxn>
                <a:cxn ang="0">
                  <a:pos x="525" y="300"/>
                </a:cxn>
                <a:cxn ang="0">
                  <a:pos x="660" y="285"/>
                </a:cxn>
                <a:cxn ang="0">
                  <a:pos x="810" y="195"/>
                </a:cxn>
                <a:cxn ang="0">
                  <a:pos x="855" y="165"/>
                </a:cxn>
                <a:cxn ang="0">
                  <a:pos x="795" y="255"/>
                </a:cxn>
                <a:cxn ang="0">
                  <a:pos x="765" y="300"/>
                </a:cxn>
                <a:cxn ang="0">
                  <a:pos x="705" y="315"/>
                </a:cxn>
                <a:cxn ang="0">
                  <a:pos x="1065" y="330"/>
                </a:cxn>
                <a:cxn ang="0">
                  <a:pos x="1020" y="360"/>
                </a:cxn>
                <a:cxn ang="0">
                  <a:pos x="885" y="465"/>
                </a:cxn>
                <a:cxn ang="0">
                  <a:pos x="840" y="495"/>
                </a:cxn>
                <a:cxn ang="0">
                  <a:pos x="795" y="480"/>
                </a:cxn>
                <a:cxn ang="0">
                  <a:pos x="990" y="495"/>
                </a:cxn>
                <a:cxn ang="0">
                  <a:pos x="945" y="525"/>
                </a:cxn>
                <a:cxn ang="0">
                  <a:pos x="855" y="555"/>
                </a:cxn>
                <a:cxn ang="0">
                  <a:pos x="660" y="540"/>
                </a:cxn>
                <a:cxn ang="0">
                  <a:pos x="630" y="495"/>
                </a:cxn>
                <a:cxn ang="0">
                  <a:pos x="540" y="465"/>
                </a:cxn>
                <a:cxn ang="0">
                  <a:pos x="435" y="480"/>
                </a:cxn>
                <a:cxn ang="0">
                  <a:pos x="360" y="465"/>
                </a:cxn>
              </a:cxnLst>
              <a:rect l="0" t="0" r="r" b="b"/>
              <a:pathLst>
                <a:path w="1112" h="557">
                  <a:moveTo>
                    <a:pt x="360" y="465"/>
                  </a:moveTo>
                  <a:cubicBezTo>
                    <a:pt x="295" y="460"/>
                    <a:pt x="228" y="467"/>
                    <a:pt x="165" y="450"/>
                  </a:cubicBezTo>
                  <a:cubicBezTo>
                    <a:pt x="148" y="445"/>
                    <a:pt x="149" y="416"/>
                    <a:pt x="135" y="405"/>
                  </a:cubicBezTo>
                  <a:cubicBezTo>
                    <a:pt x="123" y="395"/>
                    <a:pt x="105" y="395"/>
                    <a:pt x="90" y="390"/>
                  </a:cubicBezTo>
                  <a:cubicBezTo>
                    <a:pt x="75" y="375"/>
                    <a:pt x="61" y="359"/>
                    <a:pt x="45" y="345"/>
                  </a:cubicBezTo>
                  <a:cubicBezTo>
                    <a:pt x="31" y="333"/>
                    <a:pt x="0" y="333"/>
                    <a:pt x="0" y="315"/>
                  </a:cubicBezTo>
                  <a:cubicBezTo>
                    <a:pt x="0" y="299"/>
                    <a:pt x="30" y="305"/>
                    <a:pt x="45" y="300"/>
                  </a:cubicBezTo>
                  <a:cubicBezTo>
                    <a:pt x="188" y="371"/>
                    <a:pt x="106" y="364"/>
                    <a:pt x="315" y="345"/>
                  </a:cubicBezTo>
                  <a:cubicBezTo>
                    <a:pt x="258" y="174"/>
                    <a:pt x="283" y="287"/>
                    <a:pt x="300" y="0"/>
                  </a:cubicBezTo>
                  <a:cubicBezTo>
                    <a:pt x="339" y="78"/>
                    <a:pt x="347" y="137"/>
                    <a:pt x="360" y="225"/>
                  </a:cubicBezTo>
                  <a:cubicBezTo>
                    <a:pt x="375" y="220"/>
                    <a:pt x="391" y="218"/>
                    <a:pt x="405" y="210"/>
                  </a:cubicBezTo>
                  <a:cubicBezTo>
                    <a:pt x="437" y="192"/>
                    <a:pt x="495" y="150"/>
                    <a:pt x="495" y="150"/>
                  </a:cubicBezTo>
                  <a:cubicBezTo>
                    <a:pt x="500" y="170"/>
                    <a:pt x="506" y="190"/>
                    <a:pt x="510" y="210"/>
                  </a:cubicBezTo>
                  <a:cubicBezTo>
                    <a:pt x="516" y="240"/>
                    <a:pt x="498" y="286"/>
                    <a:pt x="525" y="300"/>
                  </a:cubicBezTo>
                  <a:cubicBezTo>
                    <a:pt x="565" y="320"/>
                    <a:pt x="615" y="290"/>
                    <a:pt x="660" y="285"/>
                  </a:cubicBezTo>
                  <a:cubicBezTo>
                    <a:pt x="752" y="239"/>
                    <a:pt x="701" y="267"/>
                    <a:pt x="810" y="195"/>
                  </a:cubicBezTo>
                  <a:cubicBezTo>
                    <a:pt x="825" y="185"/>
                    <a:pt x="855" y="165"/>
                    <a:pt x="855" y="165"/>
                  </a:cubicBezTo>
                  <a:cubicBezTo>
                    <a:pt x="829" y="244"/>
                    <a:pt x="857" y="180"/>
                    <a:pt x="795" y="255"/>
                  </a:cubicBezTo>
                  <a:cubicBezTo>
                    <a:pt x="783" y="269"/>
                    <a:pt x="780" y="290"/>
                    <a:pt x="765" y="300"/>
                  </a:cubicBezTo>
                  <a:cubicBezTo>
                    <a:pt x="748" y="311"/>
                    <a:pt x="725" y="310"/>
                    <a:pt x="705" y="315"/>
                  </a:cubicBezTo>
                  <a:cubicBezTo>
                    <a:pt x="825" y="320"/>
                    <a:pt x="946" y="313"/>
                    <a:pt x="1065" y="330"/>
                  </a:cubicBezTo>
                  <a:cubicBezTo>
                    <a:pt x="1083" y="333"/>
                    <a:pt x="1034" y="348"/>
                    <a:pt x="1020" y="360"/>
                  </a:cubicBezTo>
                  <a:cubicBezTo>
                    <a:pt x="879" y="477"/>
                    <a:pt x="1112" y="313"/>
                    <a:pt x="885" y="465"/>
                  </a:cubicBezTo>
                  <a:cubicBezTo>
                    <a:pt x="870" y="475"/>
                    <a:pt x="840" y="495"/>
                    <a:pt x="840" y="495"/>
                  </a:cubicBezTo>
                  <a:cubicBezTo>
                    <a:pt x="825" y="490"/>
                    <a:pt x="779" y="480"/>
                    <a:pt x="795" y="480"/>
                  </a:cubicBezTo>
                  <a:cubicBezTo>
                    <a:pt x="860" y="480"/>
                    <a:pt x="928" y="476"/>
                    <a:pt x="990" y="495"/>
                  </a:cubicBezTo>
                  <a:cubicBezTo>
                    <a:pt x="1007" y="500"/>
                    <a:pt x="961" y="518"/>
                    <a:pt x="945" y="525"/>
                  </a:cubicBezTo>
                  <a:cubicBezTo>
                    <a:pt x="916" y="538"/>
                    <a:pt x="855" y="555"/>
                    <a:pt x="855" y="555"/>
                  </a:cubicBezTo>
                  <a:cubicBezTo>
                    <a:pt x="790" y="550"/>
                    <a:pt x="723" y="557"/>
                    <a:pt x="660" y="540"/>
                  </a:cubicBezTo>
                  <a:cubicBezTo>
                    <a:pt x="643" y="535"/>
                    <a:pt x="645" y="505"/>
                    <a:pt x="630" y="495"/>
                  </a:cubicBezTo>
                  <a:cubicBezTo>
                    <a:pt x="603" y="478"/>
                    <a:pt x="540" y="465"/>
                    <a:pt x="540" y="465"/>
                  </a:cubicBezTo>
                  <a:cubicBezTo>
                    <a:pt x="505" y="470"/>
                    <a:pt x="470" y="483"/>
                    <a:pt x="435" y="480"/>
                  </a:cubicBezTo>
                  <a:cubicBezTo>
                    <a:pt x="365" y="475"/>
                    <a:pt x="317" y="422"/>
                    <a:pt x="360" y="465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4401" y="6354"/>
              <a:ext cx="1430" cy="609"/>
            </a:xfrm>
            <a:custGeom>
              <a:avLst/>
              <a:gdLst/>
              <a:ahLst/>
              <a:cxnLst>
                <a:cxn ang="0">
                  <a:pos x="944" y="131"/>
                </a:cxn>
                <a:cxn ang="0">
                  <a:pos x="764" y="71"/>
                </a:cxn>
                <a:cxn ang="0">
                  <a:pos x="719" y="56"/>
                </a:cxn>
                <a:cxn ang="0">
                  <a:pos x="674" y="41"/>
                </a:cxn>
                <a:cxn ang="0">
                  <a:pos x="149" y="56"/>
                </a:cxn>
                <a:cxn ang="0">
                  <a:pos x="119" y="146"/>
                </a:cxn>
                <a:cxn ang="0">
                  <a:pos x="509" y="641"/>
                </a:cxn>
                <a:cxn ang="0">
                  <a:pos x="689" y="551"/>
                </a:cxn>
                <a:cxn ang="0">
                  <a:pos x="779" y="461"/>
                </a:cxn>
                <a:cxn ang="0">
                  <a:pos x="809" y="371"/>
                </a:cxn>
                <a:cxn ang="0">
                  <a:pos x="824" y="311"/>
                </a:cxn>
                <a:cxn ang="0">
                  <a:pos x="854" y="221"/>
                </a:cxn>
                <a:cxn ang="0">
                  <a:pos x="944" y="161"/>
                </a:cxn>
                <a:cxn ang="0">
                  <a:pos x="1034" y="131"/>
                </a:cxn>
                <a:cxn ang="0">
                  <a:pos x="1274" y="221"/>
                </a:cxn>
                <a:cxn ang="0">
                  <a:pos x="1169" y="506"/>
                </a:cxn>
                <a:cxn ang="0">
                  <a:pos x="1094" y="521"/>
                </a:cxn>
                <a:cxn ang="0">
                  <a:pos x="914" y="506"/>
                </a:cxn>
                <a:cxn ang="0">
                  <a:pos x="839" y="371"/>
                </a:cxn>
                <a:cxn ang="0">
                  <a:pos x="854" y="251"/>
                </a:cxn>
                <a:cxn ang="0">
                  <a:pos x="944" y="206"/>
                </a:cxn>
                <a:cxn ang="0">
                  <a:pos x="989" y="176"/>
                </a:cxn>
                <a:cxn ang="0">
                  <a:pos x="1184" y="146"/>
                </a:cxn>
                <a:cxn ang="0">
                  <a:pos x="1379" y="101"/>
                </a:cxn>
                <a:cxn ang="0">
                  <a:pos x="1904" y="116"/>
                </a:cxn>
                <a:cxn ang="0">
                  <a:pos x="1844" y="581"/>
                </a:cxn>
                <a:cxn ang="0">
                  <a:pos x="1409" y="566"/>
                </a:cxn>
                <a:cxn ang="0">
                  <a:pos x="1394" y="521"/>
                </a:cxn>
                <a:cxn ang="0">
                  <a:pos x="1289" y="416"/>
                </a:cxn>
              </a:cxnLst>
              <a:rect l="0" t="0" r="r" b="b"/>
              <a:pathLst>
                <a:path w="2190" h="734">
                  <a:moveTo>
                    <a:pt x="944" y="131"/>
                  </a:moveTo>
                  <a:cubicBezTo>
                    <a:pt x="884" y="111"/>
                    <a:pt x="824" y="91"/>
                    <a:pt x="764" y="71"/>
                  </a:cubicBezTo>
                  <a:cubicBezTo>
                    <a:pt x="749" y="66"/>
                    <a:pt x="734" y="61"/>
                    <a:pt x="719" y="56"/>
                  </a:cubicBezTo>
                  <a:cubicBezTo>
                    <a:pt x="704" y="51"/>
                    <a:pt x="674" y="41"/>
                    <a:pt x="674" y="41"/>
                  </a:cubicBezTo>
                  <a:cubicBezTo>
                    <a:pt x="499" y="46"/>
                    <a:pt x="321" y="23"/>
                    <a:pt x="149" y="56"/>
                  </a:cubicBezTo>
                  <a:cubicBezTo>
                    <a:pt x="118" y="62"/>
                    <a:pt x="119" y="146"/>
                    <a:pt x="119" y="146"/>
                  </a:cubicBezTo>
                  <a:cubicBezTo>
                    <a:pt x="137" y="734"/>
                    <a:pt x="0" y="664"/>
                    <a:pt x="509" y="641"/>
                  </a:cubicBezTo>
                  <a:cubicBezTo>
                    <a:pt x="567" y="602"/>
                    <a:pt x="637" y="598"/>
                    <a:pt x="689" y="551"/>
                  </a:cubicBezTo>
                  <a:cubicBezTo>
                    <a:pt x="721" y="523"/>
                    <a:pt x="779" y="461"/>
                    <a:pt x="779" y="461"/>
                  </a:cubicBezTo>
                  <a:cubicBezTo>
                    <a:pt x="789" y="431"/>
                    <a:pt x="801" y="402"/>
                    <a:pt x="809" y="371"/>
                  </a:cubicBezTo>
                  <a:cubicBezTo>
                    <a:pt x="814" y="351"/>
                    <a:pt x="818" y="331"/>
                    <a:pt x="824" y="311"/>
                  </a:cubicBezTo>
                  <a:cubicBezTo>
                    <a:pt x="833" y="281"/>
                    <a:pt x="828" y="239"/>
                    <a:pt x="854" y="221"/>
                  </a:cubicBezTo>
                  <a:cubicBezTo>
                    <a:pt x="884" y="201"/>
                    <a:pt x="910" y="172"/>
                    <a:pt x="944" y="161"/>
                  </a:cubicBezTo>
                  <a:cubicBezTo>
                    <a:pt x="974" y="151"/>
                    <a:pt x="1034" y="131"/>
                    <a:pt x="1034" y="131"/>
                  </a:cubicBezTo>
                  <a:cubicBezTo>
                    <a:pt x="1171" y="143"/>
                    <a:pt x="1207" y="121"/>
                    <a:pt x="1274" y="221"/>
                  </a:cubicBezTo>
                  <a:cubicBezTo>
                    <a:pt x="1265" y="306"/>
                    <a:pt x="1267" y="457"/>
                    <a:pt x="1169" y="506"/>
                  </a:cubicBezTo>
                  <a:cubicBezTo>
                    <a:pt x="1146" y="517"/>
                    <a:pt x="1119" y="516"/>
                    <a:pt x="1094" y="521"/>
                  </a:cubicBezTo>
                  <a:cubicBezTo>
                    <a:pt x="1034" y="516"/>
                    <a:pt x="969" y="530"/>
                    <a:pt x="914" y="506"/>
                  </a:cubicBezTo>
                  <a:cubicBezTo>
                    <a:pt x="874" y="488"/>
                    <a:pt x="853" y="413"/>
                    <a:pt x="839" y="371"/>
                  </a:cubicBezTo>
                  <a:cubicBezTo>
                    <a:pt x="844" y="331"/>
                    <a:pt x="839" y="288"/>
                    <a:pt x="854" y="251"/>
                  </a:cubicBezTo>
                  <a:cubicBezTo>
                    <a:pt x="865" y="224"/>
                    <a:pt x="923" y="216"/>
                    <a:pt x="944" y="206"/>
                  </a:cubicBezTo>
                  <a:cubicBezTo>
                    <a:pt x="960" y="198"/>
                    <a:pt x="972" y="182"/>
                    <a:pt x="989" y="176"/>
                  </a:cubicBezTo>
                  <a:cubicBezTo>
                    <a:pt x="1005" y="171"/>
                    <a:pt x="1175" y="147"/>
                    <a:pt x="1184" y="146"/>
                  </a:cubicBezTo>
                  <a:cubicBezTo>
                    <a:pt x="1253" y="135"/>
                    <a:pt x="1312" y="118"/>
                    <a:pt x="1379" y="101"/>
                  </a:cubicBezTo>
                  <a:cubicBezTo>
                    <a:pt x="1554" y="106"/>
                    <a:pt x="1773" y="0"/>
                    <a:pt x="1904" y="116"/>
                  </a:cubicBezTo>
                  <a:cubicBezTo>
                    <a:pt x="2190" y="368"/>
                    <a:pt x="1972" y="495"/>
                    <a:pt x="1844" y="581"/>
                  </a:cubicBezTo>
                  <a:cubicBezTo>
                    <a:pt x="1699" y="576"/>
                    <a:pt x="1553" y="585"/>
                    <a:pt x="1409" y="566"/>
                  </a:cubicBezTo>
                  <a:cubicBezTo>
                    <a:pt x="1393" y="564"/>
                    <a:pt x="1401" y="535"/>
                    <a:pt x="1394" y="521"/>
                  </a:cubicBezTo>
                  <a:cubicBezTo>
                    <a:pt x="1368" y="469"/>
                    <a:pt x="1355" y="416"/>
                    <a:pt x="1289" y="416"/>
                  </a:cubicBez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auto">
            <a:xfrm>
              <a:off x="4941" y="7254"/>
              <a:ext cx="540" cy="36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auto">
            <a:xfrm rot="1871564" flipV="1">
              <a:off x="4941" y="7614"/>
              <a:ext cx="540" cy="18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11" name="AutoShape 1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524625"/>
            <a:ext cx="395287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835150" y="836613"/>
            <a:ext cx="4824413" cy="5759450"/>
          </a:xfrm>
          <a:prstGeom prst="diamond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16238" y="188913"/>
            <a:ext cx="2808287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РОМБ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3348038" y="2349500"/>
            <a:ext cx="1616075" cy="2171700"/>
            <a:chOff x="8001" y="7074"/>
            <a:chExt cx="2185" cy="2700"/>
          </a:xfrm>
        </p:grpSpPr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 rot="-1341769">
              <a:off x="8382" y="7074"/>
              <a:ext cx="360" cy="144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 rot="1077739">
              <a:off x="9462" y="7074"/>
              <a:ext cx="360" cy="144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8382" y="81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4" name="AutoShape 8"/>
            <p:cNvSpPr>
              <a:spLocks noChangeArrowheads="1"/>
            </p:cNvSpPr>
            <p:nvPr/>
          </p:nvSpPr>
          <p:spPr bwMode="auto">
            <a:xfrm rot="5400000">
              <a:off x="8471" y="9320"/>
              <a:ext cx="359" cy="548"/>
            </a:xfrm>
            <a:prstGeom prst="moon">
              <a:avLst>
                <a:gd name="adj" fmla="val 87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5" name="AutoShape 9"/>
            <p:cNvSpPr>
              <a:spLocks noChangeArrowheads="1"/>
            </p:cNvSpPr>
            <p:nvPr/>
          </p:nvSpPr>
          <p:spPr bwMode="auto">
            <a:xfrm rot="5400000">
              <a:off x="9365" y="9326"/>
              <a:ext cx="360" cy="535"/>
            </a:xfrm>
            <a:prstGeom prst="moon">
              <a:avLst>
                <a:gd name="adj" fmla="val 87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9282" y="8694"/>
              <a:ext cx="181" cy="179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8742" y="8694"/>
              <a:ext cx="181" cy="179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AutoShape 12"/>
            <p:cNvSpPr>
              <a:spLocks noChangeArrowheads="1"/>
            </p:cNvSpPr>
            <p:nvPr/>
          </p:nvSpPr>
          <p:spPr bwMode="auto">
            <a:xfrm flipH="1">
              <a:off x="9102" y="9054"/>
              <a:ext cx="360" cy="360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AutoShape 13"/>
            <p:cNvSpPr>
              <a:spLocks noChangeArrowheads="1"/>
            </p:cNvSpPr>
            <p:nvPr/>
          </p:nvSpPr>
          <p:spPr bwMode="auto">
            <a:xfrm>
              <a:off x="8742" y="9054"/>
              <a:ext cx="360" cy="360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auto">
            <a:xfrm>
              <a:off x="9004" y="8985"/>
              <a:ext cx="241" cy="1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auto">
            <a:xfrm>
              <a:off x="8436" y="7455"/>
              <a:ext cx="345" cy="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05"/>
                </a:cxn>
                <a:cxn ang="0">
                  <a:pos x="105" y="495"/>
                </a:cxn>
                <a:cxn ang="0">
                  <a:pos x="195" y="570"/>
                </a:cxn>
                <a:cxn ang="0">
                  <a:pos x="270" y="645"/>
                </a:cxn>
                <a:cxn ang="0">
                  <a:pos x="285" y="690"/>
                </a:cxn>
                <a:cxn ang="0">
                  <a:pos x="300" y="780"/>
                </a:cxn>
                <a:cxn ang="0">
                  <a:pos x="345" y="765"/>
                </a:cxn>
                <a:cxn ang="0">
                  <a:pos x="135" y="195"/>
                </a:cxn>
                <a:cxn ang="0">
                  <a:pos x="75" y="120"/>
                </a:cxn>
                <a:cxn ang="0">
                  <a:pos x="60" y="75"/>
                </a:cxn>
                <a:cxn ang="0">
                  <a:pos x="0" y="0"/>
                </a:cxn>
              </a:cxnLst>
              <a:rect l="0" t="0" r="r" b="b"/>
              <a:pathLst>
                <a:path w="345" h="792">
                  <a:moveTo>
                    <a:pt x="0" y="0"/>
                  </a:moveTo>
                  <a:cubicBezTo>
                    <a:pt x="10" y="147"/>
                    <a:pt x="14" y="268"/>
                    <a:pt x="60" y="405"/>
                  </a:cubicBezTo>
                  <a:cubicBezTo>
                    <a:pt x="72" y="442"/>
                    <a:pt x="76" y="466"/>
                    <a:pt x="105" y="495"/>
                  </a:cubicBezTo>
                  <a:cubicBezTo>
                    <a:pt x="223" y="613"/>
                    <a:pt x="72" y="423"/>
                    <a:pt x="195" y="570"/>
                  </a:cubicBezTo>
                  <a:cubicBezTo>
                    <a:pt x="257" y="645"/>
                    <a:pt x="187" y="590"/>
                    <a:pt x="270" y="645"/>
                  </a:cubicBezTo>
                  <a:cubicBezTo>
                    <a:pt x="275" y="660"/>
                    <a:pt x="282" y="675"/>
                    <a:pt x="285" y="690"/>
                  </a:cubicBezTo>
                  <a:cubicBezTo>
                    <a:pt x="292" y="720"/>
                    <a:pt x="281" y="756"/>
                    <a:pt x="300" y="780"/>
                  </a:cubicBezTo>
                  <a:cubicBezTo>
                    <a:pt x="310" y="792"/>
                    <a:pt x="330" y="770"/>
                    <a:pt x="345" y="765"/>
                  </a:cubicBezTo>
                  <a:cubicBezTo>
                    <a:pt x="283" y="578"/>
                    <a:pt x="320" y="318"/>
                    <a:pt x="135" y="195"/>
                  </a:cubicBezTo>
                  <a:cubicBezTo>
                    <a:pt x="97" y="82"/>
                    <a:pt x="153" y="217"/>
                    <a:pt x="75" y="120"/>
                  </a:cubicBezTo>
                  <a:cubicBezTo>
                    <a:pt x="65" y="108"/>
                    <a:pt x="67" y="89"/>
                    <a:pt x="60" y="75"/>
                  </a:cubicBezTo>
                  <a:cubicBezTo>
                    <a:pt x="41" y="37"/>
                    <a:pt x="28" y="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auto">
            <a:xfrm rot="2261767">
              <a:off x="9473" y="7437"/>
              <a:ext cx="283" cy="7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05"/>
                </a:cxn>
                <a:cxn ang="0">
                  <a:pos x="105" y="495"/>
                </a:cxn>
                <a:cxn ang="0">
                  <a:pos x="195" y="570"/>
                </a:cxn>
                <a:cxn ang="0">
                  <a:pos x="270" y="645"/>
                </a:cxn>
                <a:cxn ang="0">
                  <a:pos x="285" y="690"/>
                </a:cxn>
                <a:cxn ang="0">
                  <a:pos x="300" y="780"/>
                </a:cxn>
                <a:cxn ang="0">
                  <a:pos x="345" y="765"/>
                </a:cxn>
                <a:cxn ang="0">
                  <a:pos x="135" y="195"/>
                </a:cxn>
                <a:cxn ang="0">
                  <a:pos x="75" y="120"/>
                </a:cxn>
                <a:cxn ang="0">
                  <a:pos x="60" y="75"/>
                </a:cxn>
                <a:cxn ang="0">
                  <a:pos x="0" y="0"/>
                </a:cxn>
              </a:cxnLst>
              <a:rect l="0" t="0" r="r" b="b"/>
              <a:pathLst>
                <a:path w="345" h="792">
                  <a:moveTo>
                    <a:pt x="0" y="0"/>
                  </a:moveTo>
                  <a:cubicBezTo>
                    <a:pt x="10" y="147"/>
                    <a:pt x="14" y="268"/>
                    <a:pt x="60" y="405"/>
                  </a:cubicBezTo>
                  <a:cubicBezTo>
                    <a:pt x="72" y="442"/>
                    <a:pt x="76" y="466"/>
                    <a:pt x="105" y="495"/>
                  </a:cubicBezTo>
                  <a:cubicBezTo>
                    <a:pt x="223" y="613"/>
                    <a:pt x="72" y="423"/>
                    <a:pt x="195" y="570"/>
                  </a:cubicBezTo>
                  <a:cubicBezTo>
                    <a:pt x="257" y="645"/>
                    <a:pt x="187" y="590"/>
                    <a:pt x="270" y="645"/>
                  </a:cubicBezTo>
                  <a:cubicBezTo>
                    <a:pt x="275" y="660"/>
                    <a:pt x="282" y="675"/>
                    <a:pt x="285" y="690"/>
                  </a:cubicBezTo>
                  <a:cubicBezTo>
                    <a:pt x="292" y="720"/>
                    <a:pt x="281" y="756"/>
                    <a:pt x="300" y="780"/>
                  </a:cubicBezTo>
                  <a:cubicBezTo>
                    <a:pt x="310" y="792"/>
                    <a:pt x="330" y="770"/>
                    <a:pt x="345" y="765"/>
                  </a:cubicBezTo>
                  <a:cubicBezTo>
                    <a:pt x="283" y="578"/>
                    <a:pt x="320" y="318"/>
                    <a:pt x="135" y="195"/>
                  </a:cubicBezTo>
                  <a:cubicBezTo>
                    <a:pt x="97" y="82"/>
                    <a:pt x="153" y="217"/>
                    <a:pt x="75" y="120"/>
                  </a:cubicBezTo>
                  <a:cubicBezTo>
                    <a:pt x="65" y="108"/>
                    <a:pt x="67" y="89"/>
                    <a:pt x="60" y="75"/>
                  </a:cubicBezTo>
                  <a:cubicBezTo>
                    <a:pt x="41" y="37"/>
                    <a:pt x="28" y="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3" name="Freeform 17"/>
            <p:cNvSpPr>
              <a:spLocks/>
            </p:cNvSpPr>
            <p:nvPr/>
          </p:nvSpPr>
          <p:spPr bwMode="auto">
            <a:xfrm>
              <a:off x="8361" y="9077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4" name="Freeform 18"/>
            <p:cNvSpPr>
              <a:spLocks/>
            </p:cNvSpPr>
            <p:nvPr/>
          </p:nvSpPr>
          <p:spPr bwMode="auto">
            <a:xfrm>
              <a:off x="9282" y="923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 rot="-1138225">
              <a:off x="9282" y="905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auto">
            <a:xfrm rot="1280672">
              <a:off x="8753" y="7980"/>
              <a:ext cx="647" cy="57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auto">
            <a:xfrm rot="1612336">
              <a:off x="8001" y="887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auto">
            <a:xfrm rot="19471619" flipH="1">
              <a:off x="9801" y="887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auto">
            <a:xfrm rot="-768256">
              <a:off x="8361" y="923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40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497638"/>
            <a:ext cx="323850" cy="360362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11863" y="1268413"/>
            <a:ext cx="1582737" cy="936625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692275" y="1268413"/>
            <a:ext cx="1008063" cy="935037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32138" y="1268413"/>
            <a:ext cx="1081087" cy="935037"/>
          </a:xfrm>
          <a:prstGeom prst="octagon">
            <a:avLst>
              <a:gd name="adj" fmla="val 29287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43438" y="1196975"/>
            <a:ext cx="863600" cy="100965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Oval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859338" y="2420938"/>
            <a:ext cx="1368425" cy="13684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Oval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0551" y="2638425"/>
            <a:ext cx="1441450" cy="100647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659563" y="2420938"/>
            <a:ext cx="1295400" cy="1439862"/>
          </a:xfrm>
          <a:prstGeom prst="diamond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Rectangle 9"/>
          <p:cNvSpPr>
            <a:spLocks noGrp="1"/>
          </p:cNvSpPr>
          <p:nvPr>
            <p:ph type="title" idx="4294967295"/>
          </p:nvPr>
        </p:nvSpPr>
        <p:spPr>
          <a:xfrm>
            <a:off x="1908175" y="0"/>
            <a:ext cx="5400675" cy="1143000"/>
          </a:xfrm>
        </p:spPr>
        <p:txBody>
          <a:bodyPr/>
          <a:lstStyle/>
          <a:p>
            <a:r>
              <a:rPr lang="ru-RU" sz="2500" b="1" smtClean="0">
                <a:latin typeface="Book Antiqua" pitchFamily="18" charset="0"/>
              </a:rPr>
              <a:t>НАЗОВИ ФИГУРЫ</a:t>
            </a:r>
          </a:p>
        </p:txBody>
      </p:sp>
      <p:pic>
        <p:nvPicPr>
          <p:cNvPr id="35850" name="Picture 10" descr="Kartinochki (8)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3933825"/>
            <a:ext cx="1366837" cy="2781300"/>
          </a:xfrm>
          <a:prstGeom prst="rect">
            <a:avLst/>
          </a:prstGeom>
          <a:noFill/>
        </p:spPr>
      </p:pic>
      <p:pic>
        <p:nvPicPr>
          <p:cNvPr id="35851" name="Picture 11" descr="Kartinochki (10)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64388" y="4437063"/>
            <a:ext cx="1820862" cy="2133600"/>
          </a:xfrm>
          <a:prstGeom prst="rect">
            <a:avLst/>
          </a:prstGeom>
          <a:noFill/>
        </p:spPr>
      </p:pic>
      <p:sp>
        <p:nvSpPr>
          <p:cNvPr id="35852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763713" y="2565400"/>
            <a:ext cx="1223962" cy="1223963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4" grpId="0" animBg="1"/>
      <p:bldP spid="35845" grpId="0" animBg="1"/>
      <p:bldP spid="35846" grpId="0" animBg="1"/>
      <p:bldP spid="35847" grpId="0" animBg="1"/>
      <p:bldP spid="35848" grpId="0" animBg="1"/>
      <p:bldP spid="35849" grpId="0"/>
      <p:bldP spid="358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artinochki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042988" y="1916113"/>
            <a:ext cx="7056437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ЗДРАВСТВУЙТЕ!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МЫ ПРИШЛИ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НА ПОМОЩЬ!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908175" y="1268413"/>
            <a:ext cx="2286000" cy="2057400"/>
            <a:chOff x="3501" y="5814"/>
            <a:chExt cx="3274" cy="2559"/>
          </a:xfrm>
        </p:grpSpPr>
        <p:sp>
          <p:nvSpPr>
            <p:cNvPr id="21507" name="Oval 3"/>
            <p:cNvSpPr>
              <a:spLocks noChangeArrowheads="1"/>
            </p:cNvSpPr>
            <p:nvPr/>
          </p:nvSpPr>
          <p:spPr bwMode="auto">
            <a:xfrm>
              <a:off x="4401" y="653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auto">
            <a:xfrm>
              <a:off x="350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 flipH="1">
              <a:off x="584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76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530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 rot="5246460">
              <a:off x="458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 rot="5246460">
              <a:off x="530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auto">
            <a:xfrm rot="1280672">
              <a:off x="458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auto">
            <a:xfrm rot="1280672">
              <a:off x="530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auto">
            <a:xfrm>
              <a:off x="4221" y="5814"/>
              <a:ext cx="1800" cy="998"/>
            </a:xfrm>
            <a:custGeom>
              <a:avLst/>
              <a:gdLst/>
              <a:ahLst/>
              <a:cxnLst>
                <a:cxn ang="0">
                  <a:pos x="360" y="465"/>
                </a:cxn>
                <a:cxn ang="0">
                  <a:pos x="165" y="450"/>
                </a:cxn>
                <a:cxn ang="0">
                  <a:pos x="135" y="405"/>
                </a:cxn>
                <a:cxn ang="0">
                  <a:pos x="90" y="390"/>
                </a:cxn>
                <a:cxn ang="0">
                  <a:pos x="45" y="345"/>
                </a:cxn>
                <a:cxn ang="0">
                  <a:pos x="0" y="315"/>
                </a:cxn>
                <a:cxn ang="0">
                  <a:pos x="45" y="300"/>
                </a:cxn>
                <a:cxn ang="0">
                  <a:pos x="315" y="345"/>
                </a:cxn>
                <a:cxn ang="0">
                  <a:pos x="300" y="0"/>
                </a:cxn>
                <a:cxn ang="0">
                  <a:pos x="360" y="225"/>
                </a:cxn>
                <a:cxn ang="0">
                  <a:pos x="405" y="210"/>
                </a:cxn>
                <a:cxn ang="0">
                  <a:pos x="495" y="150"/>
                </a:cxn>
                <a:cxn ang="0">
                  <a:pos x="510" y="210"/>
                </a:cxn>
                <a:cxn ang="0">
                  <a:pos x="525" y="300"/>
                </a:cxn>
                <a:cxn ang="0">
                  <a:pos x="660" y="285"/>
                </a:cxn>
                <a:cxn ang="0">
                  <a:pos x="810" y="195"/>
                </a:cxn>
                <a:cxn ang="0">
                  <a:pos x="855" y="165"/>
                </a:cxn>
                <a:cxn ang="0">
                  <a:pos x="795" y="255"/>
                </a:cxn>
                <a:cxn ang="0">
                  <a:pos x="765" y="300"/>
                </a:cxn>
                <a:cxn ang="0">
                  <a:pos x="705" y="315"/>
                </a:cxn>
                <a:cxn ang="0">
                  <a:pos x="1065" y="330"/>
                </a:cxn>
                <a:cxn ang="0">
                  <a:pos x="1020" y="360"/>
                </a:cxn>
                <a:cxn ang="0">
                  <a:pos x="885" y="465"/>
                </a:cxn>
                <a:cxn ang="0">
                  <a:pos x="840" y="495"/>
                </a:cxn>
                <a:cxn ang="0">
                  <a:pos x="795" y="480"/>
                </a:cxn>
                <a:cxn ang="0">
                  <a:pos x="990" y="495"/>
                </a:cxn>
                <a:cxn ang="0">
                  <a:pos x="945" y="525"/>
                </a:cxn>
                <a:cxn ang="0">
                  <a:pos x="855" y="555"/>
                </a:cxn>
                <a:cxn ang="0">
                  <a:pos x="660" y="540"/>
                </a:cxn>
                <a:cxn ang="0">
                  <a:pos x="630" y="495"/>
                </a:cxn>
                <a:cxn ang="0">
                  <a:pos x="540" y="465"/>
                </a:cxn>
                <a:cxn ang="0">
                  <a:pos x="435" y="480"/>
                </a:cxn>
                <a:cxn ang="0">
                  <a:pos x="360" y="465"/>
                </a:cxn>
              </a:cxnLst>
              <a:rect l="0" t="0" r="r" b="b"/>
              <a:pathLst>
                <a:path w="1112" h="557">
                  <a:moveTo>
                    <a:pt x="360" y="465"/>
                  </a:moveTo>
                  <a:cubicBezTo>
                    <a:pt x="295" y="460"/>
                    <a:pt x="228" y="467"/>
                    <a:pt x="165" y="450"/>
                  </a:cubicBezTo>
                  <a:cubicBezTo>
                    <a:pt x="148" y="445"/>
                    <a:pt x="149" y="416"/>
                    <a:pt x="135" y="405"/>
                  </a:cubicBezTo>
                  <a:cubicBezTo>
                    <a:pt x="123" y="395"/>
                    <a:pt x="105" y="395"/>
                    <a:pt x="90" y="390"/>
                  </a:cubicBezTo>
                  <a:cubicBezTo>
                    <a:pt x="75" y="375"/>
                    <a:pt x="61" y="359"/>
                    <a:pt x="45" y="345"/>
                  </a:cubicBezTo>
                  <a:cubicBezTo>
                    <a:pt x="31" y="333"/>
                    <a:pt x="0" y="333"/>
                    <a:pt x="0" y="315"/>
                  </a:cubicBezTo>
                  <a:cubicBezTo>
                    <a:pt x="0" y="299"/>
                    <a:pt x="30" y="305"/>
                    <a:pt x="45" y="300"/>
                  </a:cubicBezTo>
                  <a:cubicBezTo>
                    <a:pt x="188" y="371"/>
                    <a:pt x="106" y="364"/>
                    <a:pt x="315" y="345"/>
                  </a:cubicBezTo>
                  <a:cubicBezTo>
                    <a:pt x="258" y="174"/>
                    <a:pt x="283" y="287"/>
                    <a:pt x="300" y="0"/>
                  </a:cubicBezTo>
                  <a:cubicBezTo>
                    <a:pt x="339" y="78"/>
                    <a:pt x="347" y="137"/>
                    <a:pt x="360" y="225"/>
                  </a:cubicBezTo>
                  <a:cubicBezTo>
                    <a:pt x="375" y="220"/>
                    <a:pt x="391" y="218"/>
                    <a:pt x="405" y="210"/>
                  </a:cubicBezTo>
                  <a:cubicBezTo>
                    <a:pt x="437" y="192"/>
                    <a:pt x="495" y="150"/>
                    <a:pt x="495" y="150"/>
                  </a:cubicBezTo>
                  <a:cubicBezTo>
                    <a:pt x="500" y="170"/>
                    <a:pt x="506" y="190"/>
                    <a:pt x="510" y="210"/>
                  </a:cubicBezTo>
                  <a:cubicBezTo>
                    <a:pt x="516" y="240"/>
                    <a:pt x="498" y="286"/>
                    <a:pt x="525" y="300"/>
                  </a:cubicBezTo>
                  <a:cubicBezTo>
                    <a:pt x="565" y="320"/>
                    <a:pt x="615" y="290"/>
                    <a:pt x="660" y="285"/>
                  </a:cubicBezTo>
                  <a:cubicBezTo>
                    <a:pt x="752" y="239"/>
                    <a:pt x="701" y="267"/>
                    <a:pt x="810" y="195"/>
                  </a:cubicBezTo>
                  <a:cubicBezTo>
                    <a:pt x="825" y="185"/>
                    <a:pt x="855" y="165"/>
                    <a:pt x="855" y="165"/>
                  </a:cubicBezTo>
                  <a:cubicBezTo>
                    <a:pt x="829" y="244"/>
                    <a:pt x="857" y="180"/>
                    <a:pt x="795" y="255"/>
                  </a:cubicBezTo>
                  <a:cubicBezTo>
                    <a:pt x="783" y="269"/>
                    <a:pt x="780" y="290"/>
                    <a:pt x="765" y="300"/>
                  </a:cubicBezTo>
                  <a:cubicBezTo>
                    <a:pt x="748" y="311"/>
                    <a:pt x="725" y="310"/>
                    <a:pt x="705" y="315"/>
                  </a:cubicBezTo>
                  <a:cubicBezTo>
                    <a:pt x="825" y="320"/>
                    <a:pt x="946" y="313"/>
                    <a:pt x="1065" y="330"/>
                  </a:cubicBezTo>
                  <a:cubicBezTo>
                    <a:pt x="1083" y="333"/>
                    <a:pt x="1034" y="348"/>
                    <a:pt x="1020" y="360"/>
                  </a:cubicBezTo>
                  <a:cubicBezTo>
                    <a:pt x="879" y="477"/>
                    <a:pt x="1112" y="313"/>
                    <a:pt x="885" y="465"/>
                  </a:cubicBezTo>
                  <a:cubicBezTo>
                    <a:pt x="870" y="475"/>
                    <a:pt x="840" y="495"/>
                    <a:pt x="840" y="495"/>
                  </a:cubicBezTo>
                  <a:cubicBezTo>
                    <a:pt x="825" y="490"/>
                    <a:pt x="779" y="480"/>
                    <a:pt x="795" y="480"/>
                  </a:cubicBezTo>
                  <a:cubicBezTo>
                    <a:pt x="860" y="480"/>
                    <a:pt x="928" y="476"/>
                    <a:pt x="990" y="495"/>
                  </a:cubicBezTo>
                  <a:cubicBezTo>
                    <a:pt x="1007" y="500"/>
                    <a:pt x="961" y="518"/>
                    <a:pt x="945" y="525"/>
                  </a:cubicBezTo>
                  <a:cubicBezTo>
                    <a:pt x="916" y="538"/>
                    <a:pt x="855" y="555"/>
                    <a:pt x="855" y="555"/>
                  </a:cubicBezTo>
                  <a:cubicBezTo>
                    <a:pt x="790" y="550"/>
                    <a:pt x="723" y="557"/>
                    <a:pt x="660" y="540"/>
                  </a:cubicBezTo>
                  <a:cubicBezTo>
                    <a:pt x="643" y="535"/>
                    <a:pt x="645" y="505"/>
                    <a:pt x="630" y="495"/>
                  </a:cubicBezTo>
                  <a:cubicBezTo>
                    <a:pt x="603" y="478"/>
                    <a:pt x="540" y="465"/>
                    <a:pt x="540" y="465"/>
                  </a:cubicBezTo>
                  <a:cubicBezTo>
                    <a:pt x="505" y="470"/>
                    <a:pt x="470" y="483"/>
                    <a:pt x="435" y="480"/>
                  </a:cubicBezTo>
                  <a:cubicBezTo>
                    <a:pt x="365" y="475"/>
                    <a:pt x="317" y="422"/>
                    <a:pt x="360" y="465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4401" y="6354"/>
              <a:ext cx="1430" cy="609"/>
            </a:xfrm>
            <a:custGeom>
              <a:avLst/>
              <a:gdLst/>
              <a:ahLst/>
              <a:cxnLst>
                <a:cxn ang="0">
                  <a:pos x="944" y="131"/>
                </a:cxn>
                <a:cxn ang="0">
                  <a:pos x="764" y="71"/>
                </a:cxn>
                <a:cxn ang="0">
                  <a:pos x="719" y="56"/>
                </a:cxn>
                <a:cxn ang="0">
                  <a:pos x="674" y="41"/>
                </a:cxn>
                <a:cxn ang="0">
                  <a:pos x="149" y="56"/>
                </a:cxn>
                <a:cxn ang="0">
                  <a:pos x="119" y="146"/>
                </a:cxn>
                <a:cxn ang="0">
                  <a:pos x="509" y="641"/>
                </a:cxn>
                <a:cxn ang="0">
                  <a:pos x="689" y="551"/>
                </a:cxn>
                <a:cxn ang="0">
                  <a:pos x="779" y="461"/>
                </a:cxn>
                <a:cxn ang="0">
                  <a:pos x="809" y="371"/>
                </a:cxn>
                <a:cxn ang="0">
                  <a:pos x="824" y="311"/>
                </a:cxn>
                <a:cxn ang="0">
                  <a:pos x="854" y="221"/>
                </a:cxn>
                <a:cxn ang="0">
                  <a:pos x="944" y="161"/>
                </a:cxn>
                <a:cxn ang="0">
                  <a:pos x="1034" y="131"/>
                </a:cxn>
                <a:cxn ang="0">
                  <a:pos x="1274" y="221"/>
                </a:cxn>
                <a:cxn ang="0">
                  <a:pos x="1169" y="506"/>
                </a:cxn>
                <a:cxn ang="0">
                  <a:pos x="1094" y="521"/>
                </a:cxn>
                <a:cxn ang="0">
                  <a:pos x="914" y="506"/>
                </a:cxn>
                <a:cxn ang="0">
                  <a:pos x="839" y="371"/>
                </a:cxn>
                <a:cxn ang="0">
                  <a:pos x="854" y="251"/>
                </a:cxn>
                <a:cxn ang="0">
                  <a:pos x="944" y="206"/>
                </a:cxn>
                <a:cxn ang="0">
                  <a:pos x="989" y="176"/>
                </a:cxn>
                <a:cxn ang="0">
                  <a:pos x="1184" y="146"/>
                </a:cxn>
                <a:cxn ang="0">
                  <a:pos x="1379" y="101"/>
                </a:cxn>
                <a:cxn ang="0">
                  <a:pos x="1904" y="116"/>
                </a:cxn>
                <a:cxn ang="0">
                  <a:pos x="1844" y="581"/>
                </a:cxn>
                <a:cxn ang="0">
                  <a:pos x="1409" y="566"/>
                </a:cxn>
                <a:cxn ang="0">
                  <a:pos x="1394" y="521"/>
                </a:cxn>
                <a:cxn ang="0">
                  <a:pos x="1289" y="416"/>
                </a:cxn>
              </a:cxnLst>
              <a:rect l="0" t="0" r="r" b="b"/>
              <a:pathLst>
                <a:path w="2190" h="734">
                  <a:moveTo>
                    <a:pt x="944" y="131"/>
                  </a:moveTo>
                  <a:cubicBezTo>
                    <a:pt x="884" y="111"/>
                    <a:pt x="824" y="91"/>
                    <a:pt x="764" y="71"/>
                  </a:cubicBezTo>
                  <a:cubicBezTo>
                    <a:pt x="749" y="66"/>
                    <a:pt x="734" y="61"/>
                    <a:pt x="719" y="56"/>
                  </a:cubicBezTo>
                  <a:cubicBezTo>
                    <a:pt x="704" y="51"/>
                    <a:pt x="674" y="41"/>
                    <a:pt x="674" y="41"/>
                  </a:cubicBezTo>
                  <a:cubicBezTo>
                    <a:pt x="499" y="46"/>
                    <a:pt x="321" y="23"/>
                    <a:pt x="149" y="56"/>
                  </a:cubicBezTo>
                  <a:cubicBezTo>
                    <a:pt x="118" y="62"/>
                    <a:pt x="119" y="146"/>
                    <a:pt x="119" y="146"/>
                  </a:cubicBezTo>
                  <a:cubicBezTo>
                    <a:pt x="137" y="734"/>
                    <a:pt x="0" y="664"/>
                    <a:pt x="509" y="641"/>
                  </a:cubicBezTo>
                  <a:cubicBezTo>
                    <a:pt x="567" y="602"/>
                    <a:pt x="637" y="598"/>
                    <a:pt x="689" y="551"/>
                  </a:cubicBezTo>
                  <a:cubicBezTo>
                    <a:pt x="721" y="523"/>
                    <a:pt x="779" y="461"/>
                    <a:pt x="779" y="461"/>
                  </a:cubicBezTo>
                  <a:cubicBezTo>
                    <a:pt x="789" y="431"/>
                    <a:pt x="801" y="402"/>
                    <a:pt x="809" y="371"/>
                  </a:cubicBezTo>
                  <a:cubicBezTo>
                    <a:pt x="814" y="351"/>
                    <a:pt x="818" y="331"/>
                    <a:pt x="824" y="311"/>
                  </a:cubicBezTo>
                  <a:cubicBezTo>
                    <a:pt x="833" y="281"/>
                    <a:pt x="828" y="239"/>
                    <a:pt x="854" y="221"/>
                  </a:cubicBezTo>
                  <a:cubicBezTo>
                    <a:pt x="884" y="201"/>
                    <a:pt x="910" y="172"/>
                    <a:pt x="944" y="161"/>
                  </a:cubicBezTo>
                  <a:cubicBezTo>
                    <a:pt x="974" y="151"/>
                    <a:pt x="1034" y="131"/>
                    <a:pt x="1034" y="131"/>
                  </a:cubicBezTo>
                  <a:cubicBezTo>
                    <a:pt x="1171" y="143"/>
                    <a:pt x="1207" y="121"/>
                    <a:pt x="1274" y="221"/>
                  </a:cubicBezTo>
                  <a:cubicBezTo>
                    <a:pt x="1265" y="306"/>
                    <a:pt x="1267" y="457"/>
                    <a:pt x="1169" y="506"/>
                  </a:cubicBezTo>
                  <a:cubicBezTo>
                    <a:pt x="1146" y="517"/>
                    <a:pt x="1119" y="516"/>
                    <a:pt x="1094" y="521"/>
                  </a:cubicBezTo>
                  <a:cubicBezTo>
                    <a:pt x="1034" y="516"/>
                    <a:pt x="969" y="530"/>
                    <a:pt x="914" y="506"/>
                  </a:cubicBezTo>
                  <a:cubicBezTo>
                    <a:pt x="874" y="488"/>
                    <a:pt x="853" y="413"/>
                    <a:pt x="839" y="371"/>
                  </a:cubicBezTo>
                  <a:cubicBezTo>
                    <a:pt x="844" y="331"/>
                    <a:pt x="839" y="288"/>
                    <a:pt x="854" y="251"/>
                  </a:cubicBezTo>
                  <a:cubicBezTo>
                    <a:pt x="865" y="224"/>
                    <a:pt x="923" y="216"/>
                    <a:pt x="944" y="206"/>
                  </a:cubicBezTo>
                  <a:cubicBezTo>
                    <a:pt x="960" y="198"/>
                    <a:pt x="972" y="182"/>
                    <a:pt x="989" y="176"/>
                  </a:cubicBezTo>
                  <a:cubicBezTo>
                    <a:pt x="1005" y="171"/>
                    <a:pt x="1175" y="147"/>
                    <a:pt x="1184" y="146"/>
                  </a:cubicBezTo>
                  <a:cubicBezTo>
                    <a:pt x="1253" y="135"/>
                    <a:pt x="1312" y="118"/>
                    <a:pt x="1379" y="101"/>
                  </a:cubicBezTo>
                  <a:cubicBezTo>
                    <a:pt x="1554" y="106"/>
                    <a:pt x="1773" y="0"/>
                    <a:pt x="1904" y="116"/>
                  </a:cubicBezTo>
                  <a:cubicBezTo>
                    <a:pt x="2190" y="368"/>
                    <a:pt x="1972" y="495"/>
                    <a:pt x="1844" y="581"/>
                  </a:cubicBezTo>
                  <a:cubicBezTo>
                    <a:pt x="1699" y="576"/>
                    <a:pt x="1553" y="585"/>
                    <a:pt x="1409" y="566"/>
                  </a:cubicBezTo>
                  <a:cubicBezTo>
                    <a:pt x="1393" y="564"/>
                    <a:pt x="1401" y="535"/>
                    <a:pt x="1394" y="521"/>
                  </a:cubicBezTo>
                  <a:cubicBezTo>
                    <a:pt x="1368" y="469"/>
                    <a:pt x="1355" y="416"/>
                    <a:pt x="1289" y="416"/>
                  </a:cubicBez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auto">
            <a:xfrm>
              <a:off x="4941" y="7254"/>
              <a:ext cx="540" cy="36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auto">
            <a:xfrm rot="1871564" flipV="1">
              <a:off x="4941" y="7614"/>
              <a:ext cx="540" cy="18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5219700" y="3860800"/>
            <a:ext cx="1731963" cy="1714500"/>
            <a:chOff x="6021" y="1854"/>
            <a:chExt cx="2613" cy="2700"/>
          </a:xfrm>
        </p:grpSpPr>
        <p:sp>
          <p:nvSpPr>
            <p:cNvPr id="21521" name="AutoShape 17"/>
            <p:cNvSpPr>
              <a:spLocks noChangeArrowheads="1"/>
            </p:cNvSpPr>
            <p:nvPr/>
          </p:nvSpPr>
          <p:spPr bwMode="auto">
            <a:xfrm rot="2622243">
              <a:off x="6021" y="1854"/>
              <a:ext cx="2613" cy="2583"/>
            </a:xfrm>
            <a:prstGeom prst="irregularSeal2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6381" y="2754"/>
              <a:ext cx="1621" cy="162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 rot="5400000">
              <a:off x="7551" y="4104"/>
              <a:ext cx="360" cy="540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 rot="5400000">
              <a:off x="6472" y="4103"/>
              <a:ext cx="360" cy="541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 flipH="1">
              <a:off x="7460" y="3294"/>
              <a:ext cx="180" cy="18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auto">
            <a:xfrm>
              <a:off x="7079" y="3344"/>
              <a:ext cx="745" cy="540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175" y="150"/>
                </a:cxn>
                <a:cxn ang="0">
                  <a:pos x="250" y="195"/>
                </a:cxn>
                <a:cxn ang="0">
                  <a:pos x="385" y="285"/>
                </a:cxn>
                <a:cxn ang="0">
                  <a:pos x="490" y="360"/>
                </a:cxn>
                <a:cxn ang="0">
                  <a:pos x="580" y="390"/>
                </a:cxn>
                <a:cxn ang="0">
                  <a:pos x="730" y="420"/>
                </a:cxn>
                <a:cxn ang="0">
                  <a:pos x="550" y="465"/>
                </a:cxn>
                <a:cxn ang="0">
                  <a:pos x="445" y="510"/>
                </a:cxn>
                <a:cxn ang="0">
                  <a:pos x="190" y="540"/>
                </a:cxn>
              </a:cxnLst>
              <a:rect l="0" t="0" r="r" b="b"/>
              <a:pathLst>
                <a:path w="745" h="540">
                  <a:moveTo>
                    <a:pt x="100" y="75"/>
                  </a:moveTo>
                  <a:cubicBezTo>
                    <a:pt x="295" y="205"/>
                    <a:pt x="0" y="0"/>
                    <a:pt x="175" y="150"/>
                  </a:cubicBezTo>
                  <a:cubicBezTo>
                    <a:pt x="197" y="169"/>
                    <a:pt x="227" y="177"/>
                    <a:pt x="250" y="195"/>
                  </a:cubicBezTo>
                  <a:cubicBezTo>
                    <a:pt x="431" y="335"/>
                    <a:pt x="187" y="186"/>
                    <a:pt x="385" y="285"/>
                  </a:cubicBezTo>
                  <a:cubicBezTo>
                    <a:pt x="423" y="304"/>
                    <a:pt x="452" y="341"/>
                    <a:pt x="490" y="360"/>
                  </a:cubicBezTo>
                  <a:cubicBezTo>
                    <a:pt x="518" y="374"/>
                    <a:pt x="549" y="384"/>
                    <a:pt x="580" y="390"/>
                  </a:cubicBezTo>
                  <a:cubicBezTo>
                    <a:pt x="630" y="400"/>
                    <a:pt x="730" y="420"/>
                    <a:pt x="730" y="420"/>
                  </a:cubicBezTo>
                  <a:cubicBezTo>
                    <a:pt x="631" y="486"/>
                    <a:pt x="745" y="420"/>
                    <a:pt x="550" y="465"/>
                  </a:cubicBezTo>
                  <a:cubicBezTo>
                    <a:pt x="513" y="474"/>
                    <a:pt x="482" y="500"/>
                    <a:pt x="445" y="510"/>
                  </a:cubicBezTo>
                  <a:cubicBezTo>
                    <a:pt x="360" y="534"/>
                    <a:pt x="278" y="540"/>
                    <a:pt x="190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7640" y="3655"/>
              <a:ext cx="181" cy="179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auto">
            <a:xfrm>
              <a:off x="7101" y="4014"/>
              <a:ext cx="334" cy="18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465" y="45"/>
                </a:cxn>
                <a:cxn ang="0">
                  <a:pos x="510" y="0"/>
                </a:cxn>
              </a:cxnLst>
              <a:rect l="0" t="0" r="r" b="b"/>
              <a:pathLst>
                <a:path w="514" h="135">
                  <a:moveTo>
                    <a:pt x="0" y="30"/>
                  </a:moveTo>
                  <a:cubicBezTo>
                    <a:pt x="157" y="135"/>
                    <a:pt x="62" y="84"/>
                    <a:pt x="465" y="45"/>
                  </a:cubicBezTo>
                  <a:cubicBezTo>
                    <a:pt x="514" y="40"/>
                    <a:pt x="510" y="25"/>
                    <a:pt x="51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6742" y="329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auto">
            <a:xfrm rot="1612336">
              <a:off x="602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auto">
            <a:xfrm rot="19471619" flipH="1">
              <a:off x="800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>
              <a:off x="6381" y="2574"/>
              <a:ext cx="1620" cy="720"/>
            </a:xfrm>
            <a:prstGeom prst="irregularSeal1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2268538" y="3933825"/>
            <a:ext cx="1758950" cy="1600200"/>
            <a:chOff x="1341" y="3474"/>
            <a:chExt cx="2168" cy="1799"/>
          </a:xfrm>
        </p:grpSpPr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152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170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278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278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1701" y="36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206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260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206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242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3" name="Freeform 39"/>
            <p:cNvSpPr>
              <a:spLocks/>
            </p:cNvSpPr>
            <p:nvPr/>
          </p:nvSpPr>
          <p:spPr bwMode="auto">
            <a:xfrm>
              <a:off x="2241" y="4374"/>
              <a:ext cx="360" cy="17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4" name="AutoShape 40"/>
            <p:cNvSpPr>
              <a:spLocks noChangeArrowheads="1"/>
            </p:cNvSpPr>
            <p:nvPr/>
          </p:nvSpPr>
          <p:spPr bwMode="auto">
            <a:xfrm rot="10532169">
              <a:off x="2241" y="4374"/>
              <a:ext cx="360" cy="540"/>
            </a:xfrm>
            <a:custGeom>
              <a:avLst/>
              <a:gdLst>
                <a:gd name="G0" fmla="+- 6352 0 0"/>
                <a:gd name="G1" fmla="+- -10293602 0 0"/>
                <a:gd name="G2" fmla="+- 0 0 -10293602"/>
                <a:gd name="T0" fmla="*/ 0 256 1"/>
                <a:gd name="T1" fmla="*/ 180 256 1"/>
                <a:gd name="G3" fmla="+- -10293602 T0 T1"/>
                <a:gd name="T2" fmla="*/ 0 256 1"/>
                <a:gd name="T3" fmla="*/ 90 256 1"/>
                <a:gd name="G4" fmla="+- -10293602 T2 T3"/>
                <a:gd name="G5" fmla="*/ G4 2 1"/>
                <a:gd name="T4" fmla="*/ 90 256 1"/>
                <a:gd name="T5" fmla="*/ 0 256 1"/>
                <a:gd name="G6" fmla="+- -10293602 T4 T5"/>
                <a:gd name="G7" fmla="*/ G6 2 1"/>
                <a:gd name="G8" fmla="abs -102936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352"/>
                <a:gd name="G18" fmla="*/ 6352 1 2"/>
                <a:gd name="G19" fmla="+- G18 5400 0"/>
                <a:gd name="G20" fmla="cos G19 -10293602"/>
                <a:gd name="G21" fmla="sin G19 -10293602"/>
                <a:gd name="G22" fmla="+- G20 10800 0"/>
                <a:gd name="G23" fmla="+- G21 10800 0"/>
                <a:gd name="G24" fmla="+- 10800 0 G20"/>
                <a:gd name="G25" fmla="+- 6352 10800 0"/>
                <a:gd name="G26" fmla="?: G9 G17 G25"/>
                <a:gd name="G27" fmla="?: G9 0 21600"/>
                <a:gd name="G28" fmla="cos 10800 -10293602"/>
                <a:gd name="G29" fmla="sin 10800 -10293602"/>
                <a:gd name="G30" fmla="sin 6352 -10293602"/>
                <a:gd name="G31" fmla="+- G28 10800 0"/>
                <a:gd name="G32" fmla="+- G29 10800 0"/>
                <a:gd name="G33" fmla="+- G30 10800 0"/>
                <a:gd name="G34" fmla="?: G4 0 G31"/>
                <a:gd name="G35" fmla="?: -10293602 G34 0"/>
                <a:gd name="G36" fmla="?: G6 G35 G31"/>
                <a:gd name="G37" fmla="+- 21600 0 G36"/>
                <a:gd name="G38" fmla="?: G4 0 G33"/>
                <a:gd name="G39" fmla="?: -102936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01 w 21600"/>
                <a:gd name="T15" fmla="*/ 7458 h 21600"/>
                <a:gd name="T16" fmla="*/ 10800 w 21600"/>
                <a:gd name="T17" fmla="*/ 4448 h 21600"/>
                <a:gd name="T18" fmla="*/ 18699 w 21600"/>
                <a:gd name="T19" fmla="*/ 745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950" y="8325"/>
                  </a:moveTo>
                  <a:cubicBezTo>
                    <a:pt x="5944" y="5974"/>
                    <a:pt x="8248" y="4447"/>
                    <a:pt x="10800" y="4448"/>
                  </a:cubicBezTo>
                  <a:cubicBezTo>
                    <a:pt x="13351" y="4448"/>
                    <a:pt x="15655" y="5974"/>
                    <a:pt x="16649" y="8325"/>
                  </a:cubicBezTo>
                  <a:lnTo>
                    <a:pt x="20746" y="6591"/>
                  </a:lnTo>
                  <a:cubicBezTo>
                    <a:pt x="19055" y="2596"/>
                    <a:pt x="15138" y="-1"/>
                    <a:pt x="10799" y="0"/>
                  </a:cubicBezTo>
                  <a:cubicBezTo>
                    <a:pt x="6461" y="0"/>
                    <a:pt x="2544" y="2596"/>
                    <a:pt x="853" y="6591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5" name="Freeform 41"/>
            <p:cNvSpPr>
              <a:spLocks/>
            </p:cNvSpPr>
            <p:nvPr/>
          </p:nvSpPr>
          <p:spPr bwMode="auto">
            <a:xfrm rot="833595">
              <a:off x="134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6" name="Freeform 42"/>
            <p:cNvSpPr>
              <a:spLocks/>
            </p:cNvSpPr>
            <p:nvPr/>
          </p:nvSpPr>
          <p:spPr bwMode="auto">
            <a:xfrm rot="20143112" flipH="1">
              <a:off x="296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7" name="AutoShape 43"/>
            <p:cNvSpPr>
              <a:spLocks noChangeArrowheads="1"/>
            </p:cNvSpPr>
            <p:nvPr/>
          </p:nvSpPr>
          <p:spPr bwMode="auto">
            <a:xfrm rot="5400000">
              <a:off x="17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8" name="AutoShape 44"/>
            <p:cNvSpPr>
              <a:spLocks noChangeArrowheads="1"/>
            </p:cNvSpPr>
            <p:nvPr/>
          </p:nvSpPr>
          <p:spPr bwMode="auto">
            <a:xfrm rot="5400000">
              <a:off x="26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49" name="Group 45"/>
          <p:cNvGrpSpPr>
            <a:grpSpLocks/>
          </p:cNvGrpSpPr>
          <p:nvPr/>
        </p:nvGrpSpPr>
        <p:grpSpPr bwMode="auto">
          <a:xfrm>
            <a:off x="5148263" y="1196975"/>
            <a:ext cx="1616075" cy="2171700"/>
            <a:chOff x="8001" y="7074"/>
            <a:chExt cx="2185" cy="2700"/>
          </a:xfrm>
        </p:grpSpPr>
        <p:sp>
          <p:nvSpPr>
            <p:cNvPr id="21550" name="Oval 46"/>
            <p:cNvSpPr>
              <a:spLocks noChangeArrowheads="1"/>
            </p:cNvSpPr>
            <p:nvPr/>
          </p:nvSpPr>
          <p:spPr bwMode="auto">
            <a:xfrm rot="-1341769">
              <a:off x="8382" y="7074"/>
              <a:ext cx="360" cy="144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1" name="Oval 47"/>
            <p:cNvSpPr>
              <a:spLocks noChangeArrowheads="1"/>
            </p:cNvSpPr>
            <p:nvPr/>
          </p:nvSpPr>
          <p:spPr bwMode="auto">
            <a:xfrm rot="1077739">
              <a:off x="9462" y="7074"/>
              <a:ext cx="360" cy="144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2" name="Oval 48"/>
            <p:cNvSpPr>
              <a:spLocks noChangeArrowheads="1"/>
            </p:cNvSpPr>
            <p:nvPr/>
          </p:nvSpPr>
          <p:spPr bwMode="auto">
            <a:xfrm>
              <a:off x="8382" y="81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3" name="AutoShape 49"/>
            <p:cNvSpPr>
              <a:spLocks noChangeArrowheads="1"/>
            </p:cNvSpPr>
            <p:nvPr/>
          </p:nvSpPr>
          <p:spPr bwMode="auto">
            <a:xfrm rot="5400000">
              <a:off x="8471" y="9320"/>
              <a:ext cx="359" cy="548"/>
            </a:xfrm>
            <a:prstGeom prst="moon">
              <a:avLst>
                <a:gd name="adj" fmla="val 87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4" name="AutoShape 50"/>
            <p:cNvSpPr>
              <a:spLocks noChangeArrowheads="1"/>
            </p:cNvSpPr>
            <p:nvPr/>
          </p:nvSpPr>
          <p:spPr bwMode="auto">
            <a:xfrm rot="5400000">
              <a:off x="9365" y="9326"/>
              <a:ext cx="360" cy="535"/>
            </a:xfrm>
            <a:prstGeom prst="moon">
              <a:avLst>
                <a:gd name="adj" fmla="val 87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5" name="Oval 51"/>
            <p:cNvSpPr>
              <a:spLocks noChangeArrowheads="1"/>
            </p:cNvSpPr>
            <p:nvPr/>
          </p:nvSpPr>
          <p:spPr bwMode="auto">
            <a:xfrm>
              <a:off x="9282" y="8694"/>
              <a:ext cx="181" cy="179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6" name="Oval 52"/>
            <p:cNvSpPr>
              <a:spLocks noChangeArrowheads="1"/>
            </p:cNvSpPr>
            <p:nvPr/>
          </p:nvSpPr>
          <p:spPr bwMode="auto">
            <a:xfrm>
              <a:off x="8742" y="8694"/>
              <a:ext cx="181" cy="179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AutoShape 53"/>
            <p:cNvSpPr>
              <a:spLocks noChangeArrowheads="1"/>
            </p:cNvSpPr>
            <p:nvPr/>
          </p:nvSpPr>
          <p:spPr bwMode="auto">
            <a:xfrm flipH="1">
              <a:off x="9102" y="9054"/>
              <a:ext cx="360" cy="360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AutoShape 54"/>
            <p:cNvSpPr>
              <a:spLocks noChangeArrowheads="1"/>
            </p:cNvSpPr>
            <p:nvPr/>
          </p:nvSpPr>
          <p:spPr bwMode="auto">
            <a:xfrm>
              <a:off x="8742" y="9054"/>
              <a:ext cx="360" cy="360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Freeform 55"/>
            <p:cNvSpPr>
              <a:spLocks/>
            </p:cNvSpPr>
            <p:nvPr/>
          </p:nvSpPr>
          <p:spPr bwMode="auto">
            <a:xfrm>
              <a:off x="9004" y="8985"/>
              <a:ext cx="241" cy="1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0" name="Freeform 56"/>
            <p:cNvSpPr>
              <a:spLocks/>
            </p:cNvSpPr>
            <p:nvPr/>
          </p:nvSpPr>
          <p:spPr bwMode="auto">
            <a:xfrm>
              <a:off x="8436" y="7455"/>
              <a:ext cx="345" cy="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05"/>
                </a:cxn>
                <a:cxn ang="0">
                  <a:pos x="105" y="495"/>
                </a:cxn>
                <a:cxn ang="0">
                  <a:pos x="195" y="570"/>
                </a:cxn>
                <a:cxn ang="0">
                  <a:pos x="270" y="645"/>
                </a:cxn>
                <a:cxn ang="0">
                  <a:pos x="285" y="690"/>
                </a:cxn>
                <a:cxn ang="0">
                  <a:pos x="300" y="780"/>
                </a:cxn>
                <a:cxn ang="0">
                  <a:pos x="345" y="765"/>
                </a:cxn>
                <a:cxn ang="0">
                  <a:pos x="135" y="195"/>
                </a:cxn>
                <a:cxn ang="0">
                  <a:pos x="75" y="120"/>
                </a:cxn>
                <a:cxn ang="0">
                  <a:pos x="60" y="75"/>
                </a:cxn>
                <a:cxn ang="0">
                  <a:pos x="0" y="0"/>
                </a:cxn>
              </a:cxnLst>
              <a:rect l="0" t="0" r="r" b="b"/>
              <a:pathLst>
                <a:path w="345" h="792">
                  <a:moveTo>
                    <a:pt x="0" y="0"/>
                  </a:moveTo>
                  <a:cubicBezTo>
                    <a:pt x="10" y="147"/>
                    <a:pt x="14" y="268"/>
                    <a:pt x="60" y="405"/>
                  </a:cubicBezTo>
                  <a:cubicBezTo>
                    <a:pt x="72" y="442"/>
                    <a:pt x="76" y="466"/>
                    <a:pt x="105" y="495"/>
                  </a:cubicBezTo>
                  <a:cubicBezTo>
                    <a:pt x="223" y="613"/>
                    <a:pt x="72" y="423"/>
                    <a:pt x="195" y="570"/>
                  </a:cubicBezTo>
                  <a:cubicBezTo>
                    <a:pt x="257" y="645"/>
                    <a:pt x="187" y="590"/>
                    <a:pt x="270" y="645"/>
                  </a:cubicBezTo>
                  <a:cubicBezTo>
                    <a:pt x="275" y="660"/>
                    <a:pt x="282" y="675"/>
                    <a:pt x="285" y="690"/>
                  </a:cubicBezTo>
                  <a:cubicBezTo>
                    <a:pt x="292" y="720"/>
                    <a:pt x="281" y="756"/>
                    <a:pt x="300" y="780"/>
                  </a:cubicBezTo>
                  <a:cubicBezTo>
                    <a:pt x="310" y="792"/>
                    <a:pt x="330" y="770"/>
                    <a:pt x="345" y="765"/>
                  </a:cubicBezTo>
                  <a:cubicBezTo>
                    <a:pt x="283" y="578"/>
                    <a:pt x="320" y="318"/>
                    <a:pt x="135" y="195"/>
                  </a:cubicBezTo>
                  <a:cubicBezTo>
                    <a:pt x="97" y="82"/>
                    <a:pt x="153" y="217"/>
                    <a:pt x="75" y="120"/>
                  </a:cubicBezTo>
                  <a:cubicBezTo>
                    <a:pt x="65" y="108"/>
                    <a:pt x="67" y="89"/>
                    <a:pt x="60" y="75"/>
                  </a:cubicBezTo>
                  <a:cubicBezTo>
                    <a:pt x="41" y="37"/>
                    <a:pt x="28" y="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1" name="Freeform 57"/>
            <p:cNvSpPr>
              <a:spLocks/>
            </p:cNvSpPr>
            <p:nvPr/>
          </p:nvSpPr>
          <p:spPr bwMode="auto">
            <a:xfrm rot="2261767">
              <a:off x="9473" y="7437"/>
              <a:ext cx="283" cy="7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05"/>
                </a:cxn>
                <a:cxn ang="0">
                  <a:pos x="105" y="495"/>
                </a:cxn>
                <a:cxn ang="0">
                  <a:pos x="195" y="570"/>
                </a:cxn>
                <a:cxn ang="0">
                  <a:pos x="270" y="645"/>
                </a:cxn>
                <a:cxn ang="0">
                  <a:pos x="285" y="690"/>
                </a:cxn>
                <a:cxn ang="0">
                  <a:pos x="300" y="780"/>
                </a:cxn>
                <a:cxn ang="0">
                  <a:pos x="345" y="765"/>
                </a:cxn>
                <a:cxn ang="0">
                  <a:pos x="135" y="195"/>
                </a:cxn>
                <a:cxn ang="0">
                  <a:pos x="75" y="120"/>
                </a:cxn>
                <a:cxn ang="0">
                  <a:pos x="60" y="75"/>
                </a:cxn>
                <a:cxn ang="0">
                  <a:pos x="0" y="0"/>
                </a:cxn>
              </a:cxnLst>
              <a:rect l="0" t="0" r="r" b="b"/>
              <a:pathLst>
                <a:path w="345" h="792">
                  <a:moveTo>
                    <a:pt x="0" y="0"/>
                  </a:moveTo>
                  <a:cubicBezTo>
                    <a:pt x="10" y="147"/>
                    <a:pt x="14" y="268"/>
                    <a:pt x="60" y="405"/>
                  </a:cubicBezTo>
                  <a:cubicBezTo>
                    <a:pt x="72" y="442"/>
                    <a:pt x="76" y="466"/>
                    <a:pt x="105" y="495"/>
                  </a:cubicBezTo>
                  <a:cubicBezTo>
                    <a:pt x="223" y="613"/>
                    <a:pt x="72" y="423"/>
                    <a:pt x="195" y="570"/>
                  </a:cubicBezTo>
                  <a:cubicBezTo>
                    <a:pt x="257" y="645"/>
                    <a:pt x="187" y="590"/>
                    <a:pt x="270" y="645"/>
                  </a:cubicBezTo>
                  <a:cubicBezTo>
                    <a:pt x="275" y="660"/>
                    <a:pt x="282" y="675"/>
                    <a:pt x="285" y="690"/>
                  </a:cubicBezTo>
                  <a:cubicBezTo>
                    <a:pt x="292" y="720"/>
                    <a:pt x="281" y="756"/>
                    <a:pt x="300" y="780"/>
                  </a:cubicBezTo>
                  <a:cubicBezTo>
                    <a:pt x="310" y="792"/>
                    <a:pt x="330" y="770"/>
                    <a:pt x="345" y="765"/>
                  </a:cubicBezTo>
                  <a:cubicBezTo>
                    <a:pt x="283" y="578"/>
                    <a:pt x="320" y="318"/>
                    <a:pt x="135" y="195"/>
                  </a:cubicBezTo>
                  <a:cubicBezTo>
                    <a:pt x="97" y="82"/>
                    <a:pt x="153" y="217"/>
                    <a:pt x="75" y="120"/>
                  </a:cubicBezTo>
                  <a:cubicBezTo>
                    <a:pt x="65" y="108"/>
                    <a:pt x="67" y="89"/>
                    <a:pt x="60" y="75"/>
                  </a:cubicBezTo>
                  <a:cubicBezTo>
                    <a:pt x="41" y="37"/>
                    <a:pt x="28" y="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2" name="Freeform 58"/>
            <p:cNvSpPr>
              <a:spLocks/>
            </p:cNvSpPr>
            <p:nvPr/>
          </p:nvSpPr>
          <p:spPr bwMode="auto">
            <a:xfrm>
              <a:off x="8361" y="9077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3" name="Freeform 59"/>
            <p:cNvSpPr>
              <a:spLocks/>
            </p:cNvSpPr>
            <p:nvPr/>
          </p:nvSpPr>
          <p:spPr bwMode="auto">
            <a:xfrm>
              <a:off x="9282" y="923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4" name="Freeform 60"/>
            <p:cNvSpPr>
              <a:spLocks/>
            </p:cNvSpPr>
            <p:nvPr/>
          </p:nvSpPr>
          <p:spPr bwMode="auto">
            <a:xfrm rot="-1138225">
              <a:off x="9282" y="905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5" name="Freeform 61"/>
            <p:cNvSpPr>
              <a:spLocks/>
            </p:cNvSpPr>
            <p:nvPr/>
          </p:nvSpPr>
          <p:spPr bwMode="auto">
            <a:xfrm rot="1280672">
              <a:off x="8753" y="7980"/>
              <a:ext cx="647" cy="57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6" name="Freeform 62"/>
            <p:cNvSpPr>
              <a:spLocks/>
            </p:cNvSpPr>
            <p:nvPr/>
          </p:nvSpPr>
          <p:spPr bwMode="auto">
            <a:xfrm rot="1612336">
              <a:off x="8001" y="887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7" name="Freeform 63"/>
            <p:cNvSpPr>
              <a:spLocks/>
            </p:cNvSpPr>
            <p:nvPr/>
          </p:nvSpPr>
          <p:spPr bwMode="auto">
            <a:xfrm rot="19471619" flipH="1">
              <a:off x="9801" y="887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8" name="Freeform 64"/>
            <p:cNvSpPr>
              <a:spLocks/>
            </p:cNvSpPr>
            <p:nvPr/>
          </p:nvSpPr>
          <p:spPr bwMode="auto">
            <a:xfrm rot="-768256">
              <a:off x="8361" y="923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1569" name="Picture 65" descr="Kartinochki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artinochki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87675" y="2781300"/>
            <a:ext cx="3167063" cy="3455988"/>
          </a:xfrm>
          <a:noFill/>
          <a:ln w="76200" cmpd="tri">
            <a:solidFill>
              <a:srgbClr val="CC6600"/>
            </a:solidFill>
          </a:ln>
        </p:spPr>
        <p:txBody>
          <a:bodyPr/>
          <a:lstStyle/>
          <a:p>
            <a:r>
              <a:rPr lang="ru-RU" sz="1200" b="1" smtClean="0">
                <a:latin typeface="Book Antiqua" pitchFamily="18" charset="0"/>
                <a:hlinkClick r:id="rId3" action="ppaction://hlinksldjump"/>
              </a:rPr>
              <a:t>ПРЯМОУГОЛЬНИК</a:t>
            </a:r>
            <a:r>
              <a:rPr lang="ru-RU" sz="1200" b="1" smtClean="0">
                <a:latin typeface="Book Antiqua" pitchFamily="18" charset="0"/>
              </a:rPr>
              <a:t/>
            </a:r>
            <a:br>
              <a:rPr lang="ru-RU" sz="1200" b="1" smtClean="0">
                <a:latin typeface="Book Antiqua" pitchFamily="18" charset="0"/>
              </a:rPr>
            </a:br>
            <a:r>
              <a:rPr lang="ru-RU" sz="1200" b="1" smtClean="0">
                <a:latin typeface="Book Antiqua" pitchFamily="18" charset="0"/>
                <a:hlinkClick r:id="rId4" action="ppaction://hlinksldjump"/>
              </a:rPr>
              <a:t>КВАДРАТ</a:t>
            </a:r>
            <a:br>
              <a:rPr lang="ru-RU" sz="1200" b="1" smtClean="0">
                <a:latin typeface="Book Antiqua" pitchFamily="18" charset="0"/>
                <a:hlinkClick r:id="rId4" action="ppaction://hlinksldjump"/>
              </a:rPr>
            </a:br>
            <a:r>
              <a:rPr lang="ru-RU" sz="1200" b="1" smtClean="0">
                <a:latin typeface="Book Antiqua" pitchFamily="18" charset="0"/>
                <a:hlinkClick r:id="rId5" action="ppaction://hlinksldjump"/>
              </a:rPr>
              <a:t>ТРЕУГОЛЬНИК</a:t>
            </a:r>
            <a:r>
              <a:rPr lang="ru-RU" sz="1200" b="1" smtClean="0">
                <a:latin typeface="Book Antiqua" pitchFamily="18" charset="0"/>
              </a:rPr>
              <a:t/>
            </a:r>
            <a:br>
              <a:rPr lang="ru-RU" sz="1200" b="1" smtClean="0">
                <a:latin typeface="Book Antiqua" pitchFamily="18" charset="0"/>
              </a:rPr>
            </a:br>
            <a:r>
              <a:rPr lang="ru-RU" sz="1200" b="1" smtClean="0">
                <a:latin typeface="Book Antiqua" pitchFamily="18" charset="0"/>
                <a:hlinkClick r:id="rId6" action="ppaction://hlinksldjump"/>
              </a:rPr>
              <a:t>МНОГОУГОЛЬНИК</a:t>
            </a:r>
            <a:r>
              <a:rPr lang="ru-RU" sz="1200" b="1" smtClean="0">
                <a:latin typeface="Book Antiqua" pitchFamily="18" charset="0"/>
              </a:rPr>
              <a:t/>
            </a:r>
            <a:br>
              <a:rPr lang="ru-RU" sz="1200" b="1" smtClean="0">
                <a:latin typeface="Book Antiqua" pitchFamily="18" charset="0"/>
              </a:rPr>
            </a:br>
            <a:r>
              <a:rPr lang="ru-RU" sz="1200" b="1" smtClean="0">
                <a:latin typeface="Book Antiqua" pitchFamily="18" charset="0"/>
                <a:hlinkClick r:id="rId7" action="ppaction://hlinksldjump"/>
              </a:rPr>
              <a:t>КУБ</a:t>
            </a:r>
            <a:br>
              <a:rPr lang="ru-RU" sz="1200" b="1" smtClean="0">
                <a:latin typeface="Book Antiqua" pitchFamily="18" charset="0"/>
                <a:hlinkClick r:id="rId7" action="ppaction://hlinksldjump"/>
              </a:rPr>
            </a:br>
            <a:r>
              <a:rPr lang="ru-RU" sz="1200" b="1" smtClean="0">
                <a:latin typeface="Book Antiqua" pitchFamily="18" charset="0"/>
                <a:hlinkClick r:id="rId8" action="ppaction://hlinksldjump"/>
              </a:rPr>
              <a:t>КРУГ</a:t>
            </a:r>
            <a:r>
              <a:rPr lang="ru-RU" sz="1200" b="1" smtClean="0">
                <a:latin typeface="Book Antiqua" pitchFamily="18" charset="0"/>
              </a:rPr>
              <a:t/>
            </a:r>
            <a:br>
              <a:rPr lang="ru-RU" sz="1200" b="1" smtClean="0">
                <a:latin typeface="Book Antiqua" pitchFamily="18" charset="0"/>
              </a:rPr>
            </a:br>
            <a:r>
              <a:rPr lang="ru-RU" sz="1200" b="1" smtClean="0">
                <a:latin typeface="Book Antiqua" pitchFamily="18" charset="0"/>
                <a:hlinkClick r:id="rId9" action="ppaction://hlinksldjump"/>
              </a:rPr>
              <a:t>ОВАЛ</a:t>
            </a:r>
            <a:r>
              <a:rPr lang="ru-RU" sz="1200" b="1" smtClean="0">
                <a:latin typeface="Book Antiqua" pitchFamily="18" charset="0"/>
              </a:rPr>
              <a:t/>
            </a:r>
            <a:br>
              <a:rPr lang="ru-RU" sz="1200" b="1" smtClean="0">
                <a:latin typeface="Book Antiqua" pitchFamily="18" charset="0"/>
              </a:rPr>
            </a:br>
            <a:r>
              <a:rPr lang="ru-RU" sz="1200" b="1" smtClean="0">
                <a:latin typeface="Book Antiqua" pitchFamily="18" charset="0"/>
                <a:hlinkClick r:id="rId10" action="ppaction://hlinksldjump"/>
              </a:rPr>
              <a:t>РОМБ</a:t>
            </a:r>
            <a:r>
              <a:rPr lang="en-US" sz="1200" b="1" smtClean="0">
                <a:latin typeface="Book Antiqua" pitchFamily="18" charset="0"/>
              </a:rPr>
              <a:t/>
            </a:r>
            <a:br>
              <a:rPr lang="en-US" sz="1200" b="1" smtClean="0">
                <a:latin typeface="Book Antiqua" pitchFamily="18" charset="0"/>
              </a:rPr>
            </a:br>
            <a:r>
              <a:rPr lang="ru-RU" sz="1200" b="1" smtClean="0">
                <a:latin typeface="Book Antiqua" pitchFamily="18" charset="0"/>
                <a:hlinkClick r:id="rId11" action="ppaction://hlinksldjump"/>
              </a:rPr>
              <a:t>НАЗОВИ ФИГУРЫ</a:t>
            </a:r>
            <a:br>
              <a:rPr lang="ru-RU" sz="1200" b="1" smtClean="0">
                <a:latin typeface="Book Antiqua" pitchFamily="18" charset="0"/>
                <a:hlinkClick r:id="rId11" action="ppaction://hlinksldjump"/>
              </a:rPr>
            </a:br>
            <a:r>
              <a:rPr lang="ru-RU" sz="1200" b="1" smtClean="0">
                <a:latin typeface="Book Antiqua" pitchFamily="18" charset="0"/>
                <a:hlinkClick r:id="" action="ppaction://noaction"/>
              </a:rPr>
              <a:t>ЛИНИИ</a:t>
            </a:r>
            <a:br>
              <a:rPr lang="ru-RU" sz="1200" b="1" smtClean="0">
                <a:latin typeface="Book Antiqua" pitchFamily="18" charset="0"/>
                <a:hlinkClick r:id="" action="ppaction://noaction"/>
              </a:rPr>
            </a:br>
            <a:r>
              <a:rPr lang="ru-RU" sz="1200" b="1" smtClean="0">
                <a:latin typeface="Book Antiqua" pitchFamily="18" charset="0"/>
                <a:hlinkClick r:id="" action="ppaction://noaction"/>
              </a:rPr>
              <a:t>НАЗОВИ ЛИНИИ</a:t>
            </a:r>
            <a:endParaRPr lang="ru-RU" sz="1200" b="1" smtClean="0">
              <a:latin typeface="Book Antiqua" pitchFamily="18" charset="0"/>
            </a:endParaRP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42988" y="1125538"/>
            <a:ext cx="7056437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ДАВАЙТЕ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ВСПОМНИМ!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835150" y="1773238"/>
            <a:ext cx="5832475" cy="3671887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24075" y="476250"/>
            <a:ext cx="5400675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ПРЯМОУГОЛЬНИК</a:t>
            </a:r>
          </a:p>
        </p:txBody>
      </p:sp>
      <p:sp>
        <p:nvSpPr>
          <p:cNvPr id="2355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950" y="6381750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3924300" y="2205038"/>
            <a:ext cx="1616075" cy="2171700"/>
            <a:chOff x="8001" y="7074"/>
            <a:chExt cx="2185" cy="2700"/>
          </a:xfrm>
        </p:grpSpPr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 rot="-1341769">
              <a:off x="8382" y="7074"/>
              <a:ext cx="360" cy="144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 rot="1077739">
              <a:off x="9462" y="7074"/>
              <a:ext cx="360" cy="144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8382" y="81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 rot="5400000">
              <a:off x="8471" y="9320"/>
              <a:ext cx="359" cy="548"/>
            </a:xfrm>
            <a:prstGeom prst="moon">
              <a:avLst>
                <a:gd name="adj" fmla="val 87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 rot="5400000">
              <a:off x="9365" y="9326"/>
              <a:ext cx="360" cy="535"/>
            </a:xfrm>
            <a:prstGeom prst="moon">
              <a:avLst>
                <a:gd name="adj" fmla="val 87500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9282" y="8694"/>
              <a:ext cx="181" cy="179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>
              <a:off x="8742" y="8694"/>
              <a:ext cx="181" cy="179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 flipH="1">
              <a:off x="9102" y="9054"/>
              <a:ext cx="360" cy="360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AutoShape 14"/>
            <p:cNvSpPr>
              <a:spLocks noChangeArrowheads="1"/>
            </p:cNvSpPr>
            <p:nvPr/>
          </p:nvSpPr>
          <p:spPr bwMode="auto">
            <a:xfrm>
              <a:off x="8742" y="9054"/>
              <a:ext cx="360" cy="360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9004" y="8985"/>
              <a:ext cx="241" cy="12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8436" y="7455"/>
              <a:ext cx="345" cy="7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05"/>
                </a:cxn>
                <a:cxn ang="0">
                  <a:pos x="105" y="495"/>
                </a:cxn>
                <a:cxn ang="0">
                  <a:pos x="195" y="570"/>
                </a:cxn>
                <a:cxn ang="0">
                  <a:pos x="270" y="645"/>
                </a:cxn>
                <a:cxn ang="0">
                  <a:pos x="285" y="690"/>
                </a:cxn>
                <a:cxn ang="0">
                  <a:pos x="300" y="780"/>
                </a:cxn>
                <a:cxn ang="0">
                  <a:pos x="345" y="765"/>
                </a:cxn>
                <a:cxn ang="0">
                  <a:pos x="135" y="195"/>
                </a:cxn>
                <a:cxn ang="0">
                  <a:pos x="75" y="120"/>
                </a:cxn>
                <a:cxn ang="0">
                  <a:pos x="60" y="75"/>
                </a:cxn>
                <a:cxn ang="0">
                  <a:pos x="0" y="0"/>
                </a:cxn>
              </a:cxnLst>
              <a:rect l="0" t="0" r="r" b="b"/>
              <a:pathLst>
                <a:path w="345" h="792">
                  <a:moveTo>
                    <a:pt x="0" y="0"/>
                  </a:moveTo>
                  <a:cubicBezTo>
                    <a:pt x="10" y="147"/>
                    <a:pt x="14" y="268"/>
                    <a:pt x="60" y="405"/>
                  </a:cubicBezTo>
                  <a:cubicBezTo>
                    <a:pt x="72" y="442"/>
                    <a:pt x="76" y="466"/>
                    <a:pt x="105" y="495"/>
                  </a:cubicBezTo>
                  <a:cubicBezTo>
                    <a:pt x="223" y="613"/>
                    <a:pt x="72" y="423"/>
                    <a:pt x="195" y="570"/>
                  </a:cubicBezTo>
                  <a:cubicBezTo>
                    <a:pt x="257" y="645"/>
                    <a:pt x="187" y="590"/>
                    <a:pt x="270" y="645"/>
                  </a:cubicBezTo>
                  <a:cubicBezTo>
                    <a:pt x="275" y="660"/>
                    <a:pt x="282" y="675"/>
                    <a:pt x="285" y="690"/>
                  </a:cubicBezTo>
                  <a:cubicBezTo>
                    <a:pt x="292" y="720"/>
                    <a:pt x="281" y="756"/>
                    <a:pt x="300" y="780"/>
                  </a:cubicBezTo>
                  <a:cubicBezTo>
                    <a:pt x="310" y="792"/>
                    <a:pt x="330" y="770"/>
                    <a:pt x="345" y="765"/>
                  </a:cubicBezTo>
                  <a:cubicBezTo>
                    <a:pt x="283" y="578"/>
                    <a:pt x="320" y="318"/>
                    <a:pt x="135" y="195"/>
                  </a:cubicBezTo>
                  <a:cubicBezTo>
                    <a:pt x="97" y="82"/>
                    <a:pt x="153" y="217"/>
                    <a:pt x="75" y="120"/>
                  </a:cubicBezTo>
                  <a:cubicBezTo>
                    <a:pt x="65" y="108"/>
                    <a:pt x="67" y="89"/>
                    <a:pt x="60" y="75"/>
                  </a:cubicBezTo>
                  <a:cubicBezTo>
                    <a:pt x="41" y="37"/>
                    <a:pt x="28" y="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 rot="2261767">
              <a:off x="9473" y="7437"/>
              <a:ext cx="283" cy="7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405"/>
                </a:cxn>
                <a:cxn ang="0">
                  <a:pos x="105" y="495"/>
                </a:cxn>
                <a:cxn ang="0">
                  <a:pos x="195" y="570"/>
                </a:cxn>
                <a:cxn ang="0">
                  <a:pos x="270" y="645"/>
                </a:cxn>
                <a:cxn ang="0">
                  <a:pos x="285" y="690"/>
                </a:cxn>
                <a:cxn ang="0">
                  <a:pos x="300" y="780"/>
                </a:cxn>
                <a:cxn ang="0">
                  <a:pos x="345" y="765"/>
                </a:cxn>
                <a:cxn ang="0">
                  <a:pos x="135" y="195"/>
                </a:cxn>
                <a:cxn ang="0">
                  <a:pos x="75" y="120"/>
                </a:cxn>
                <a:cxn ang="0">
                  <a:pos x="60" y="75"/>
                </a:cxn>
                <a:cxn ang="0">
                  <a:pos x="0" y="0"/>
                </a:cxn>
              </a:cxnLst>
              <a:rect l="0" t="0" r="r" b="b"/>
              <a:pathLst>
                <a:path w="345" h="792">
                  <a:moveTo>
                    <a:pt x="0" y="0"/>
                  </a:moveTo>
                  <a:cubicBezTo>
                    <a:pt x="10" y="147"/>
                    <a:pt x="14" y="268"/>
                    <a:pt x="60" y="405"/>
                  </a:cubicBezTo>
                  <a:cubicBezTo>
                    <a:pt x="72" y="442"/>
                    <a:pt x="76" y="466"/>
                    <a:pt x="105" y="495"/>
                  </a:cubicBezTo>
                  <a:cubicBezTo>
                    <a:pt x="223" y="613"/>
                    <a:pt x="72" y="423"/>
                    <a:pt x="195" y="570"/>
                  </a:cubicBezTo>
                  <a:cubicBezTo>
                    <a:pt x="257" y="645"/>
                    <a:pt x="187" y="590"/>
                    <a:pt x="270" y="645"/>
                  </a:cubicBezTo>
                  <a:cubicBezTo>
                    <a:pt x="275" y="660"/>
                    <a:pt x="282" y="675"/>
                    <a:pt x="285" y="690"/>
                  </a:cubicBezTo>
                  <a:cubicBezTo>
                    <a:pt x="292" y="720"/>
                    <a:pt x="281" y="756"/>
                    <a:pt x="300" y="780"/>
                  </a:cubicBezTo>
                  <a:cubicBezTo>
                    <a:pt x="310" y="792"/>
                    <a:pt x="330" y="770"/>
                    <a:pt x="345" y="765"/>
                  </a:cubicBezTo>
                  <a:cubicBezTo>
                    <a:pt x="283" y="578"/>
                    <a:pt x="320" y="318"/>
                    <a:pt x="135" y="195"/>
                  </a:cubicBezTo>
                  <a:cubicBezTo>
                    <a:pt x="97" y="82"/>
                    <a:pt x="153" y="217"/>
                    <a:pt x="75" y="120"/>
                  </a:cubicBezTo>
                  <a:cubicBezTo>
                    <a:pt x="65" y="108"/>
                    <a:pt x="67" y="89"/>
                    <a:pt x="60" y="75"/>
                  </a:cubicBezTo>
                  <a:cubicBezTo>
                    <a:pt x="41" y="37"/>
                    <a:pt x="28" y="28"/>
                    <a:pt x="0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8361" y="9077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9282" y="923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 rot="-1138225">
              <a:off x="9282" y="905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 rot="1280672">
              <a:off x="8753" y="7980"/>
              <a:ext cx="647" cy="57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auto">
            <a:xfrm rot="1612336">
              <a:off x="8001" y="887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auto">
            <a:xfrm rot="19471619" flipH="1">
              <a:off x="9801" y="887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auto">
            <a:xfrm rot="-768256">
              <a:off x="8361" y="9234"/>
              <a:ext cx="510" cy="133"/>
            </a:xfrm>
            <a:custGeom>
              <a:avLst/>
              <a:gdLst/>
              <a:ahLst/>
              <a:cxnLst>
                <a:cxn ang="0">
                  <a:pos x="510" y="133"/>
                </a:cxn>
                <a:cxn ang="0">
                  <a:pos x="0" y="43"/>
                </a:cxn>
              </a:cxnLst>
              <a:rect l="0" t="0" r="r" b="b"/>
              <a:pathLst>
                <a:path w="510" h="133">
                  <a:moveTo>
                    <a:pt x="510" y="133"/>
                  </a:moveTo>
                  <a:cubicBezTo>
                    <a:pt x="311" y="0"/>
                    <a:pt x="293" y="43"/>
                    <a:pt x="0" y="4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1258888" y="2492375"/>
            <a:ext cx="6913562" cy="1143000"/>
          </a:xfrm>
        </p:spPr>
        <p:txBody>
          <a:bodyPr/>
          <a:lstStyle/>
          <a:p>
            <a:r>
              <a:rPr lang="ru-RU" sz="2900" smtClean="0">
                <a:latin typeface="Times New Roman" pitchFamily="18" charset="0"/>
              </a:rPr>
              <a:t>У прямоугольника равны</a:t>
            </a:r>
            <a:br>
              <a:rPr lang="ru-RU" sz="2900" smtClean="0">
                <a:latin typeface="Times New Roman" pitchFamily="18" charset="0"/>
              </a:rPr>
            </a:br>
            <a:r>
              <a:rPr lang="ru-RU" sz="2900" smtClean="0">
                <a:latin typeface="Times New Roman" pitchFamily="18" charset="0"/>
              </a:rPr>
              <a:t>противоположные стороны</a:t>
            </a:r>
          </a:p>
        </p:txBody>
      </p:sp>
      <p:sp>
        <p:nvSpPr>
          <p:cNvPr id="24579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63713" y="1773238"/>
            <a:ext cx="5832475" cy="3671887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563938" y="1557338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563938" y="5661025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403350" y="2708275"/>
            <a:ext cx="0" cy="1657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956550" y="2636838"/>
            <a:ext cx="0" cy="1657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79" grpId="0" animBg="1"/>
      <p:bldP spid="24580" grpId="0" animBg="1"/>
      <p:bldP spid="24580" grpId="1" animBg="1"/>
      <p:bldP spid="24581" grpId="0" animBg="1"/>
      <p:bldP spid="24581" grpId="1" animBg="1"/>
      <p:bldP spid="24582" grpId="0" animBg="1"/>
      <p:bldP spid="245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484438" y="1412875"/>
            <a:ext cx="3887787" cy="3671888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987675" y="404813"/>
            <a:ext cx="280828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КВАДРАТ</a:t>
            </a:r>
          </a:p>
        </p:txBody>
      </p:sp>
      <p:sp>
        <p:nvSpPr>
          <p:cNvPr id="2560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3563938" y="2276475"/>
            <a:ext cx="1758950" cy="1600200"/>
            <a:chOff x="1341" y="3474"/>
            <a:chExt cx="2168" cy="1799"/>
          </a:xfrm>
        </p:grpSpPr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152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170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278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auto">
            <a:xfrm>
              <a:off x="278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Oval 10"/>
            <p:cNvSpPr>
              <a:spLocks noChangeArrowheads="1"/>
            </p:cNvSpPr>
            <p:nvPr/>
          </p:nvSpPr>
          <p:spPr bwMode="auto">
            <a:xfrm>
              <a:off x="1701" y="36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206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Oval 12"/>
            <p:cNvSpPr>
              <a:spLocks noChangeArrowheads="1"/>
            </p:cNvSpPr>
            <p:nvPr/>
          </p:nvSpPr>
          <p:spPr bwMode="auto">
            <a:xfrm>
              <a:off x="260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Oval 13"/>
            <p:cNvSpPr>
              <a:spLocks noChangeArrowheads="1"/>
            </p:cNvSpPr>
            <p:nvPr/>
          </p:nvSpPr>
          <p:spPr bwMode="auto">
            <a:xfrm>
              <a:off x="206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242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auto">
            <a:xfrm>
              <a:off x="2241" y="4374"/>
              <a:ext cx="360" cy="17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AutoShape 16"/>
            <p:cNvSpPr>
              <a:spLocks noChangeArrowheads="1"/>
            </p:cNvSpPr>
            <p:nvPr/>
          </p:nvSpPr>
          <p:spPr bwMode="auto">
            <a:xfrm rot="10532169">
              <a:off x="2241" y="4374"/>
              <a:ext cx="360" cy="540"/>
            </a:xfrm>
            <a:custGeom>
              <a:avLst/>
              <a:gdLst>
                <a:gd name="G0" fmla="+- 6352 0 0"/>
                <a:gd name="G1" fmla="+- -10293602 0 0"/>
                <a:gd name="G2" fmla="+- 0 0 -10293602"/>
                <a:gd name="T0" fmla="*/ 0 256 1"/>
                <a:gd name="T1" fmla="*/ 180 256 1"/>
                <a:gd name="G3" fmla="+- -10293602 T0 T1"/>
                <a:gd name="T2" fmla="*/ 0 256 1"/>
                <a:gd name="T3" fmla="*/ 90 256 1"/>
                <a:gd name="G4" fmla="+- -10293602 T2 T3"/>
                <a:gd name="G5" fmla="*/ G4 2 1"/>
                <a:gd name="T4" fmla="*/ 90 256 1"/>
                <a:gd name="T5" fmla="*/ 0 256 1"/>
                <a:gd name="G6" fmla="+- -10293602 T4 T5"/>
                <a:gd name="G7" fmla="*/ G6 2 1"/>
                <a:gd name="G8" fmla="abs -102936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352"/>
                <a:gd name="G18" fmla="*/ 6352 1 2"/>
                <a:gd name="G19" fmla="+- G18 5400 0"/>
                <a:gd name="G20" fmla="cos G19 -10293602"/>
                <a:gd name="G21" fmla="sin G19 -10293602"/>
                <a:gd name="G22" fmla="+- G20 10800 0"/>
                <a:gd name="G23" fmla="+- G21 10800 0"/>
                <a:gd name="G24" fmla="+- 10800 0 G20"/>
                <a:gd name="G25" fmla="+- 6352 10800 0"/>
                <a:gd name="G26" fmla="?: G9 G17 G25"/>
                <a:gd name="G27" fmla="?: G9 0 21600"/>
                <a:gd name="G28" fmla="cos 10800 -10293602"/>
                <a:gd name="G29" fmla="sin 10800 -10293602"/>
                <a:gd name="G30" fmla="sin 6352 -10293602"/>
                <a:gd name="G31" fmla="+- G28 10800 0"/>
                <a:gd name="G32" fmla="+- G29 10800 0"/>
                <a:gd name="G33" fmla="+- G30 10800 0"/>
                <a:gd name="G34" fmla="?: G4 0 G31"/>
                <a:gd name="G35" fmla="?: -10293602 G34 0"/>
                <a:gd name="G36" fmla="?: G6 G35 G31"/>
                <a:gd name="G37" fmla="+- 21600 0 G36"/>
                <a:gd name="G38" fmla="?: G4 0 G33"/>
                <a:gd name="G39" fmla="?: -102936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01 w 21600"/>
                <a:gd name="T15" fmla="*/ 7458 h 21600"/>
                <a:gd name="T16" fmla="*/ 10800 w 21600"/>
                <a:gd name="T17" fmla="*/ 4448 h 21600"/>
                <a:gd name="T18" fmla="*/ 18699 w 21600"/>
                <a:gd name="T19" fmla="*/ 745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950" y="8325"/>
                  </a:moveTo>
                  <a:cubicBezTo>
                    <a:pt x="5944" y="5974"/>
                    <a:pt x="8248" y="4447"/>
                    <a:pt x="10800" y="4448"/>
                  </a:cubicBezTo>
                  <a:cubicBezTo>
                    <a:pt x="13351" y="4448"/>
                    <a:pt x="15655" y="5974"/>
                    <a:pt x="16649" y="8325"/>
                  </a:cubicBezTo>
                  <a:lnTo>
                    <a:pt x="20746" y="6591"/>
                  </a:lnTo>
                  <a:cubicBezTo>
                    <a:pt x="19055" y="2596"/>
                    <a:pt x="15138" y="-1"/>
                    <a:pt x="10799" y="0"/>
                  </a:cubicBezTo>
                  <a:cubicBezTo>
                    <a:pt x="6461" y="0"/>
                    <a:pt x="2544" y="2596"/>
                    <a:pt x="853" y="6591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auto">
            <a:xfrm rot="833595">
              <a:off x="134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auto">
            <a:xfrm rot="20143112" flipH="1">
              <a:off x="296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AutoShape 19"/>
            <p:cNvSpPr>
              <a:spLocks noChangeArrowheads="1"/>
            </p:cNvSpPr>
            <p:nvPr/>
          </p:nvSpPr>
          <p:spPr bwMode="auto">
            <a:xfrm rot="5400000">
              <a:off x="17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AutoShape 20"/>
            <p:cNvSpPr>
              <a:spLocks noChangeArrowheads="1"/>
            </p:cNvSpPr>
            <p:nvPr/>
          </p:nvSpPr>
          <p:spPr bwMode="auto">
            <a:xfrm rot="5400000">
              <a:off x="26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636838"/>
            <a:ext cx="6913562" cy="1143000"/>
          </a:xfrm>
          <a:noFill/>
        </p:spPr>
        <p:txBody>
          <a:bodyPr/>
          <a:lstStyle/>
          <a:p>
            <a:r>
              <a:rPr lang="ru-RU" sz="2900" smtClean="0">
                <a:latin typeface="Times New Roman" pitchFamily="18" charset="0"/>
              </a:rPr>
              <a:t>У квадрата </a:t>
            </a:r>
            <a:br>
              <a:rPr lang="ru-RU" sz="2900" smtClean="0">
                <a:latin typeface="Times New Roman" pitchFamily="18" charset="0"/>
              </a:rPr>
            </a:br>
            <a:r>
              <a:rPr lang="ru-RU" sz="2900" smtClean="0">
                <a:latin typeface="Times New Roman" pitchFamily="18" charset="0"/>
              </a:rPr>
              <a:t>все стороны равны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27313" y="1484313"/>
            <a:ext cx="3887787" cy="3671887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708400" y="1125538"/>
            <a:ext cx="16557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779838" y="5516563"/>
            <a:ext cx="16557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877050" y="2636838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68538" y="2636838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524625"/>
            <a:ext cx="323850" cy="333375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animBg="1"/>
      <p:bldP spid="26628" grpId="0" animBg="1"/>
      <p:bldP spid="26629" grpId="0" animBg="1"/>
      <p:bldP spid="26630" grpId="0" animBg="1"/>
      <p:bldP spid="266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763713" y="1052513"/>
            <a:ext cx="5545137" cy="5472112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258888" y="188913"/>
            <a:ext cx="6769100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>
                <a:latin typeface="Book Antiqua" pitchFamily="18" charset="0"/>
              </a:rPr>
              <a:t>ТРЕУГОЛЬНИК</a:t>
            </a:r>
          </a:p>
        </p:txBody>
      </p:sp>
      <p:sp>
        <p:nvSpPr>
          <p:cNvPr id="2765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6381750"/>
            <a:ext cx="431800" cy="144463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779838" y="3644900"/>
            <a:ext cx="1731962" cy="1714500"/>
            <a:chOff x="6021" y="1854"/>
            <a:chExt cx="2613" cy="2700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 rot="2622243">
              <a:off x="6021" y="1854"/>
              <a:ext cx="2613" cy="2583"/>
            </a:xfrm>
            <a:prstGeom prst="irregularSeal2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6381" y="2754"/>
              <a:ext cx="1621" cy="162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AutoShape 8"/>
            <p:cNvSpPr>
              <a:spLocks noChangeArrowheads="1"/>
            </p:cNvSpPr>
            <p:nvPr/>
          </p:nvSpPr>
          <p:spPr bwMode="auto">
            <a:xfrm rot="5400000">
              <a:off x="7551" y="4104"/>
              <a:ext cx="360" cy="540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 rot="5400000">
              <a:off x="6472" y="4103"/>
              <a:ext cx="360" cy="541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 flipH="1">
              <a:off x="7460" y="3294"/>
              <a:ext cx="180" cy="18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auto">
            <a:xfrm>
              <a:off x="7079" y="3344"/>
              <a:ext cx="745" cy="540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175" y="150"/>
                </a:cxn>
                <a:cxn ang="0">
                  <a:pos x="250" y="195"/>
                </a:cxn>
                <a:cxn ang="0">
                  <a:pos x="385" y="285"/>
                </a:cxn>
                <a:cxn ang="0">
                  <a:pos x="490" y="360"/>
                </a:cxn>
                <a:cxn ang="0">
                  <a:pos x="580" y="390"/>
                </a:cxn>
                <a:cxn ang="0">
                  <a:pos x="730" y="420"/>
                </a:cxn>
                <a:cxn ang="0">
                  <a:pos x="550" y="465"/>
                </a:cxn>
                <a:cxn ang="0">
                  <a:pos x="445" y="510"/>
                </a:cxn>
                <a:cxn ang="0">
                  <a:pos x="190" y="540"/>
                </a:cxn>
              </a:cxnLst>
              <a:rect l="0" t="0" r="r" b="b"/>
              <a:pathLst>
                <a:path w="745" h="540">
                  <a:moveTo>
                    <a:pt x="100" y="75"/>
                  </a:moveTo>
                  <a:cubicBezTo>
                    <a:pt x="295" y="205"/>
                    <a:pt x="0" y="0"/>
                    <a:pt x="175" y="150"/>
                  </a:cubicBezTo>
                  <a:cubicBezTo>
                    <a:pt x="197" y="169"/>
                    <a:pt x="227" y="177"/>
                    <a:pt x="250" y="195"/>
                  </a:cubicBezTo>
                  <a:cubicBezTo>
                    <a:pt x="431" y="335"/>
                    <a:pt x="187" y="186"/>
                    <a:pt x="385" y="285"/>
                  </a:cubicBezTo>
                  <a:cubicBezTo>
                    <a:pt x="423" y="304"/>
                    <a:pt x="452" y="341"/>
                    <a:pt x="490" y="360"/>
                  </a:cubicBezTo>
                  <a:cubicBezTo>
                    <a:pt x="518" y="374"/>
                    <a:pt x="549" y="384"/>
                    <a:pt x="580" y="390"/>
                  </a:cubicBezTo>
                  <a:cubicBezTo>
                    <a:pt x="630" y="400"/>
                    <a:pt x="730" y="420"/>
                    <a:pt x="730" y="420"/>
                  </a:cubicBezTo>
                  <a:cubicBezTo>
                    <a:pt x="631" y="486"/>
                    <a:pt x="745" y="420"/>
                    <a:pt x="550" y="465"/>
                  </a:cubicBezTo>
                  <a:cubicBezTo>
                    <a:pt x="513" y="474"/>
                    <a:pt x="482" y="500"/>
                    <a:pt x="445" y="510"/>
                  </a:cubicBezTo>
                  <a:cubicBezTo>
                    <a:pt x="360" y="534"/>
                    <a:pt x="278" y="540"/>
                    <a:pt x="190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7640" y="3655"/>
              <a:ext cx="181" cy="179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auto">
            <a:xfrm>
              <a:off x="7101" y="4014"/>
              <a:ext cx="334" cy="18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465" y="45"/>
                </a:cxn>
                <a:cxn ang="0">
                  <a:pos x="510" y="0"/>
                </a:cxn>
              </a:cxnLst>
              <a:rect l="0" t="0" r="r" b="b"/>
              <a:pathLst>
                <a:path w="514" h="135">
                  <a:moveTo>
                    <a:pt x="0" y="30"/>
                  </a:moveTo>
                  <a:cubicBezTo>
                    <a:pt x="157" y="135"/>
                    <a:pt x="62" y="84"/>
                    <a:pt x="465" y="45"/>
                  </a:cubicBezTo>
                  <a:cubicBezTo>
                    <a:pt x="514" y="40"/>
                    <a:pt x="510" y="25"/>
                    <a:pt x="51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6742" y="329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auto">
            <a:xfrm rot="1612336">
              <a:off x="602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auto">
            <a:xfrm rot="19471619" flipH="1">
              <a:off x="800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6381" y="2574"/>
              <a:ext cx="1620" cy="720"/>
            </a:xfrm>
            <a:prstGeom prst="irregularSeal1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ISPRING_RESOURCE_PATHS_HASH_2" val="f5124e37141bd881fc6a5bdf3858baf5c8c99ff"/>
</p:tagLst>
</file>

<file path=ppt/theme/theme1.xml><?xml version="1.0" encoding="utf-8"?>
<a:theme xmlns:a="http://schemas.openxmlformats.org/drawingml/2006/main" name="Шаблон fon.presen.ru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Шаблон fon.presen.ru 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2" id="{A060CA3E-2F0B-4D42-8CDD-1F2E9EB12046}" vid="{30F8E240-81B2-46CA-B08D-270D28795C5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 правовой информацией</Template>
  <TotalTime>6</TotalTime>
  <Words>50</Words>
  <Application>Microsoft Office PowerPoint</Application>
  <PresentationFormat>Экран (4:3)</PresentationFormat>
  <Paragraphs>15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Arial</vt:lpstr>
      <vt:lpstr>Calibri Light</vt:lpstr>
      <vt:lpstr>Book Antiqua</vt:lpstr>
      <vt:lpstr>Times New Roman</vt:lpstr>
      <vt:lpstr>Шаблон fon.presen.ru 1</vt:lpstr>
      <vt:lpstr>ГЕОМЕТРИЧЕСКИЕ  ФИГУРЫ</vt:lpstr>
      <vt:lpstr>Слайд 2</vt:lpstr>
      <vt:lpstr>Слайд 3</vt:lpstr>
      <vt:lpstr>ПРЯМОУГОЛЬНИК КВАДРАТ ТРЕУГОЛЬНИК МНОГОУГОЛЬНИК КУБ КРУГ ОВАЛ РОМБ НАЗОВИ ФИГУРЫ ЛИНИИ НАЗОВИ ЛИНИИ</vt:lpstr>
      <vt:lpstr>Слайд 5</vt:lpstr>
      <vt:lpstr>У прямоугольника равны противоположные стороны</vt:lpstr>
      <vt:lpstr>Слайд 7</vt:lpstr>
      <vt:lpstr>У квадрата  все стороны равны</vt:lpstr>
      <vt:lpstr>Слайд 9</vt:lpstr>
      <vt:lpstr>У треугольника есть три стороны и три угла</vt:lpstr>
      <vt:lpstr>Слайд 11</vt:lpstr>
      <vt:lpstr>У многоугольника много  сторон и много углов</vt:lpstr>
      <vt:lpstr>Слайд 13</vt:lpstr>
      <vt:lpstr>Слайд 14</vt:lpstr>
      <vt:lpstr>Слайд 15</vt:lpstr>
      <vt:lpstr>Слайд 16</vt:lpstr>
      <vt:lpstr>НАЗОВИ ФИГУРЫ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Голубое небо в облаках 1304211908</dc:title>
  <dc:creator>Олег Л.</dc:creator>
  <cp:lastModifiedBy>Marya</cp:lastModifiedBy>
  <cp:revision>3</cp:revision>
  <dcterms:created xsi:type="dcterms:W3CDTF">2013-04-21T16:09:19Z</dcterms:created>
  <dcterms:modified xsi:type="dcterms:W3CDTF">2014-10-21T18:00:37Z</dcterms:modified>
</cp:coreProperties>
</file>